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12192000"/>
  <p:embeddedFontLst>
    <p:embeddedFont>
      <p:font typeface="微软雅黑" panose="020B0503020204020204" pitchFamily="34" charset="-122"/>
      <p:regular r:id="rId18"/>
      <p:bold r:id="rId19"/>
    </p:embeddedFont>
    <p:embeddedFont>
      <p:font typeface="MiSans" panose="020B0604020202020204" charset="-122"/>
      <p:regular r:id="rId20"/>
    </p:embeddedFont>
    <p:embeddedFont>
      <p:font typeface="Liter" panose="020B0604020202020204" charset="0"/>
      <p:regular r:id="rId21"/>
    </p:embeddedFont>
    <p:embeddedFont>
      <p:font typeface="Quattrocento Sans" panose="020B0502050000020003" pitchFamily="3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11" d="100"/>
          <a:sy n="111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1295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impleprogrammer.com/ac58c04c619f026ccb345798780f0cbd2c4282db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12617" b="12617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E1E2E">
                  <a:alpha val="95000"/>
                </a:srgbClr>
              </a:gs>
              <a:gs pos="50000">
                <a:srgbClr val="1E1E2E">
                  <a:alpha val="85000"/>
                </a:srgbClr>
              </a:gs>
              <a:gs pos="100000">
                <a:srgbClr val="7AA2F7">
                  <a:alpha val="2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4443859" y="681038"/>
            <a:ext cx="3305175" cy="504825"/>
          </a:xfrm>
          <a:custGeom>
            <a:avLst/>
            <a:gdLst/>
            <a:ahLst/>
            <a:cxnLst/>
            <a:rect l="l" t="t" r="r" b="b"/>
            <a:pathLst>
              <a:path w="3305175" h="504825">
                <a:moveTo>
                  <a:pt x="252413" y="0"/>
                </a:moveTo>
                <a:lnTo>
                  <a:pt x="3052763" y="0"/>
                </a:lnTo>
                <a:cubicBezTo>
                  <a:pt x="3192073" y="0"/>
                  <a:pt x="3305175" y="113102"/>
                  <a:pt x="3305175" y="252413"/>
                </a:cubicBezTo>
                <a:lnTo>
                  <a:pt x="3305175" y="252413"/>
                </a:lnTo>
                <a:cubicBezTo>
                  <a:pt x="3305175" y="391723"/>
                  <a:pt x="3192073" y="504825"/>
                  <a:pt x="3052763" y="504825"/>
                </a:cubicBezTo>
                <a:lnTo>
                  <a:pt x="252413" y="504825"/>
                </a:lnTo>
                <a:cubicBezTo>
                  <a:pt x="113102" y="504825"/>
                  <a:pt x="0" y="391723"/>
                  <a:pt x="0" y="252413"/>
                </a:cubicBezTo>
                <a:lnTo>
                  <a:pt x="0" y="252413"/>
                </a:lnTo>
                <a:cubicBezTo>
                  <a:pt x="0" y="113102"/>
                  <a:pt x="113102" y="0"/>
                  <a:pt x="252412" y="0"/>
                </a:cubicBezTo>
                <a:close/>
              </a:path>
            </a:pathLst>
          </a:custGeom>
          <a:solidFill>
            <a:srgbClr val="7AA2F7">
              <a:alpha val="20000"/>
            </a:srgbClr>
          </a:solidFill>
          <a:ln w="12700">
            <a:solidFill>
              <a:srgbClr val="7AA2F7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4767709" y="8191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148709" y="800100"/>
            <a:ext cx="1895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kern="0" spc="68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LẬP TRÌNH C CƠ BẢN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166818" y="8191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3339554" y="1800225"/>
            <a:ext cx="5514975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trong C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738539" y="4543425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19050" y="0"/>
                </a:moveTo>
                <a:lnTo>
                  <a:pt x="895350" y="0"/>
                </a:lnTo>
                <a:cubicBezTo>
                  <a:pt x="905864" y="0"/>
                  <a:pt x="914400" y="8536"/>
                  <a:pt x="914400" y="19050"/>
                </a:cubicBezTo>
                <a:lnTo>
                  <a:pt x="914400" y="19050"/>
                </a:lnTo>
                <a:cubicBezTo>
                  <a:pt x="914400" y="29564"/>
                  <a:pt x="905864" y="38100"/>
                  <a:pt x="8953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924401" y="4391025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321536" y="128588"/>
                </a:moveTo>
                <a:lnTo>
                  <a:pt x="326827" y="128588"/>
                </a:lnTo>
                <a:cubicBezTo>
                  <a:pt x="335734" y="128588"/>
                  <a:pt x="342900" y="121421"/>
                  <a:pt x="342900" y="112514"/>
                </a:cubicBezTo>
                <a:lnTo>
                  <a:pt x="342900" y="16073"/>
                </a:lnTo>
                <a:cubicBezTo>
                  <a:pt x="342900" y="9577"/>
                  <a:pt x="339016" y="3683"/>
                  <a:pt x="332988" y="1206"/>
                </a:cubicBezTo>
                <a:cubicBezTo>
                  <a:pt x="326961" y="-1272"/>
                  <a:pt x="320062" y="134"/>
                  <a:pt x="315441" y="4688"/>
                </a:cubicBezTo>
                <a:lnTo>
                  <a:pt x="280816" y="39380"/>
                </a:lnTo>
                <a:cubicBezTo>
                  <a:pt x="251147" y="14801"/>
                  <a:pt x="212973" y="0"/>
                  <a:pt x="171450" y="0"/>
                </a:cubicBezTo>
                <a:cubicBezTo>
                  <a:pt x="85055" y="0"/>
                  <a:pt x="13595" y="63892"/>
                  <a:pt x="1741" y="147005"/>
                </a:cubicBezTo>
                <a:cubicBezTo>
                  <a:pt x="67" y="158725"/>
                  <a:pt x="8171" y="169575"/>
                  <a:pt x="19891" y="171249"/>
                </a:cubicBezTo>
                <a:cubicBezTo>
                  <a:pt x="31611" y="172923"/>
                  <a:pt x="42461" y="164753"/>
                  <a:pt x="44135" y="153099"/>
                </a:cubicBezTo>
                <a:cubicBezTo>
                  <a:pt x="53042" y="90748"/>
                  <a:pt x="106687" y="42863"/>
                  <a:pt x="171450" y="42863"/>
                </a:cubicBezTo>
                <a:cubicBezTo>
                  <a:pt x="201186" y="42863"/>
                  <a:pt x="228511" y="52908"/>
                  <a:pt x="250277" y="69852"/>
                </a:cubicBezTo>
                <a:lnTo>
                  <a:pt x="219001" y="101129"/>
                </a:lnTo>
                <a:cubicBezTo>
                  <a:pt x="214379" y="105750"/>
                  <a:pt x="213040" y="112648"/>
                  <a:pt x="215518" y="118676"/>
                </a:cubicBezTo>
                <a:cubicBezTo>
                  <a:pt x="217996" y="124703"/>
                  <a:pt x="223890" y="128588"/>
                  <a:pt x="230386" y="128588"/>
                </a:cubicBezTo>
                <a:lnTo>
                  <a:pt x="321536" y="128588"/>
                </a:lnTo>
                <a:close/>
                <a:moveTo>
                  <a:pt x="341226" y="195895"/>
                </a:moveTo>
                <a:cubicBezTo>
                  <a:pt x="342900" y="184175"/>
                  <a:pt x="334729" y="173325"/>
                  <a:pt x="323076" y="171651"/>
                </a:cubicBezTo>
                <a:cubicBezTo>
                  <a:pt x="311423" y="169977"/>
                  <a:pt x="300506" y="178147"/>
                  <a:pt x="298832" y="189801"/>
                </a:cubicBezTo>
                <a:cubicBezTo>
                  <a:pt x="289925" y="252085"/>
                  <a:pt x="236280" y="299971"/>
                  <a:pt x="171517" y="299971"/>
                </a:cubicBezTo>
                <a:cubicBezTo>
                  <a:pt x="141781" y="299971"/>
                  <a:pt x="114456" y="289925"/>
                  <a:pt x="92690" y="272981"/>
                </a:cubicBezTo>
                <a:lnTo>
                  <a:pt x="123899" y="241771"/>
                </a:lnTo>
                <a:cubicBezTo>
                  <a:pt x="128521" y="237150"/>
                  <a:pt x="129860" y="230252"/>
                  <a:pt x="127382" y="224224"/>
                </a:cubicBezTo>
                <a:cubicBezTo>
                  <a:pt x="124904" y="218197"/>
                  <a:pt x="119010" y="214313"/>
                  <a:pt x="112514" y="214313"/>
                </a:cubicBezTo>
                <a:lnTo>
                  <a:pt x="16073" y="214313"/>
                </a:lnTo>
                <a:cubicBezTo>
                  <a:pt x="7166" y="214313"/>
                  <a:pt x="0" y="221479"/>
                  <a:pt x="0" y="230386"/>
                </a:cubicBezTo>
                <a:lnTo>
                  <a:pt x="0" y="326827"/>
                </a:lnTo>
                <a:cubicBezTo>
                  <a:pt x="0" y="333323"/>
                  <a:pt x="3884" y="339217"/>
                  <a:pt x="9912" y="341694"/>
                </a:cubicBezTo>
                <a:cubicBezTo>
                  <a:pt x="15939" y="344172"/>
                  <a:pt x="22838" y="342766"/>
                  <a:pt x="27459" y="338212"/>
                </a:cubicBezTo>
                <a:lnTo>
                  <a:pt x="62151" y="303520"/>
                </a:lnTo>
                <a:cubicBezTo>
                  <a:pt x="91753" y="328099"/>
                  <a:pt x="129927" y="342900"/>
                  <a:pt x="171450" y="342900"/>
                </a:cubicBezTo>
                <a:cubicBezTo>
                  <a:pt x="257845" y="342900"/>
                  <a:pt x="329305" y="279008"/>
                  <a:pt x="341159" y="195895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538764" y="4543425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19050" y="0"/>
                </a:moveTo>
                <a:lnTo>
                  <a:pt x="895350" y="0"/>
                </a:lnTo>
                <a:cubicBezTo>
                  <a:pt x="905864" y="0"/>
                  <a:pt x="914400" y="8536"/>
                  <a:pt x="914400" y="19050"/>
                </a:cubicBezTo>
                <a:lnTo>
                  <a:pt x="914400" y="19050"/>
                </a:lnTo>
                <a:cubicBezTo>
                  <a:pt x="914400" y="29564"/>
                  <a:pt x="905864" y="38100"/>
                  <a:pt x="8953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3496717" y="5114925"/>
            <a:ext cx="52006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 • While • Do While • Break • Continue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022949" y="595312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47625" y="0"/>
                </a:moveTo>
                <a:cubicBezTo>
                  <a:pt x="41039" y="0"/>
                  <a:pt x="35719" y="5321"/>
                  <a:pt x="35719" y="11906"/>
                </a:cubicBezTo>
                <a:lnTo>
                  <a:pt x="35719" y="23812"/>
                </a:lnTo>
                <a:lnTo>
                  <a:pt x="23812" y="23812"/>
                </a:lnTo>
                <a:cubicBezTo>
                  <a:pt x="10678" y="23812"/>
                  <a:pt x="0" y="34491"/>
                  <a:pt x="0" y="47625"/>
                </a:cubicBezTo>
                <a:lnTo>
                  <a:pt x="0" y="65484"/>
                </a:lnTo>
                <a:lnTo>
                  <a:pt x="166688" y="65484"/>
                </a:lnTo>
                <a:lnTo>
                  <a:pt x="166688" y="47625"/>
                </a:lnTo>
                <a:cubicBezTo>
                  <a:pt x="166688" y="34491"/>
                  <a:pt x="156009" y="23812"/>
                  <a:pt x="142875" y="23812"/>
                </a:cubicBezTo>
                <a:lnTo>
                  <a:pt x="130969" y="23812"/>
                </a:lnTo>
                <a:lnTo>
                  <a:pt x="130969" y="11906"/>
                </a:lnTo>
                <a:cubicBezTo>
                  <a:pt x="130969" y="5321"/>
                  <a:pt x="125648" y="0"/>
                  <a:pt x="119063" y="0"/>
                </a:cubicBezTo>
                <a:cubicBezTo>
                  <a:pt x="112477" y="0"/>
                  <a:pt x="107156" y="5321"/>
                  <a:pt x="107156" y="11906"/>
                </a:cubicBezTo>
                <a:lnTo>
                  <a:pt x="107156" y="23812"/>
                </a:lnTo>
                <a:lnTo>
                  <a:pt x="59531" y="23812"/>
                </a:lnTo>
                <a:lnTo>
                  <a:pt x="59531" y="11906"/>
                </a:lnTo>
                <a:cubicBezTo>
                  <a:pt x="59531" y="5321"/>
                  <a:pt x="54211" y="0"/>
                  <a:pt x="47625" y="0"/>
                </a:cubicBezTo>
                <a:close/>
                <a:moveTo>
                  <a:pt x="0" y="83344"/>
                </a:moveTo>
                <a:lnTo>
                  <a:pt x="0" y="154781"/>
                </a:lnTo>
                <a:cubicBezTo>
                  <a:pt x="0" y="167915"/>
                  <a:pt x="10678" y="178594"/>
                  <a:pt x="23812" y="178594"/>
                </a:cubicBezTo>
                <a:lnTo>
                  <a:pt x="142875" y="178594"/>
                </a:lnTo>
                <a:cubicBezTo>
                  <a:pt x="156009" y="178594"/>
                  <a:pt x="166688" y="167915"/>
                  <a:pt x="166688" y="154781"/>
                </a:cubicBezTo>
                <a:lnTo>
                  <a:pt x="166688" y="83344"/>
                </a:lnTo>
                <a:lnTo>
                  <a:pt x="0" y="83344"/>
                </a:ln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5292030" y="5915025"/>
            <a:ext cx="514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2026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243340" y="59531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6524327" y="5915025"/>
            <a:ext cx="723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15 trang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412750"/>
            <a:ext cx="63500" cy="444500"/>
          </a:xfrm>
          <a:custGeom>
            <a:avLst/>
            <a:gdLst/>
            <a:ahLst/>
            <a:cxnLst/>
            <a:rect l="l" t="t" r="r" b="b"/>
            <a:pathLst>
              <a:path w="63500" h="444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412750"/>
                </a:lnTo>
                <a:cubicBezTo>
                  <a:pt x="63500" y="430273"/>
                  <a:pt x="49273" y="444500"/>
                  <a:pt x="31750" y="444500"/>
                </a:cubicBezTo>
                <a:lnTo>
                  <a:pt x="31750" y="444500"/>
                </a:lnTo>
                <a:cubicBezTo>
                  <a:pt x="14227" y="444500"/>
                  <a:pt x="0" y="430273"/>
                  <a:pt x="0" y="412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08000" y="317500"/>
            <a:ext cx="3135313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 do while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730250"/>
            <a:ext cx="3024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9ECE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Ví dụ thực tế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375" y="1174750"/>
            <a:ext cx="5683250" cy="4135438"/>
          </a:xfrm>
          <a:custGeom>
            <a:avLst/>
            <a:gdLst/>
            <a:ahLst/>
            <a:cxnLst/>
            <a:rect l="l" t="t" r="r" b="b"/>
            <a:pathLst>
              <a:path w="5683250" h="4135438">
                <a:moveTo>
                  <a:pt x="31750" y="0"/>
                </a:moveTo>
                <a:lnTo>
                  <a:pt x="5588011" y="0"/>
                </a:lnTo>
                <a:cubicBezTo>
                  <a:pt x="5640610" y="0"/>
                  <a:pt x="5683250" y="42640"/>
                  <a:pt x="5683250" y="95239"/>
                </a:cubicBezTo>
                <a:lnTo>
                  <a:pt x="5683250" y="4040198"/>
                </a:lnTo>
                <a:cubicBezTo>
                  <a:pt x="5683250" y="4092797"/>
                  <a:pt x="5640610" y="4135437"/>
                  <a:pt x="5588011" y="4135437"/>
                </a:cubicBezTo>
                <a:lnTo>
                  <a:pt x="31750" y="4135438"/>
                </a:lnTo>
                <a:cubicBezTo>
                  <a:pt x="14227" y="4135438"/>
                  <a:pt x="0" y="4121211"/>
                  <a:pt x="0" y="4103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33375" y="1174750"/>
            <a:ext cx="31750" cy="4135438"/>
          </a:xfrm>
          <a:custGeom>
            <a:avLst/>
            <a:gdLst/>
            <a:ahLst/>
            <a:cxnLst/>
            <a:rect l="l" t="t" r="r" b="b"/>
            <a:pathLst>
              <a:path w="31750" h="4135438">
                <a:moveTo>
                  <a:pt x="31750" y="0"/>
                </a:moveTo>
                <a:lnTo>
                  <a:pt x="31750" y="0"/>
                </a:lnTo>
                <a:lnTo>
                  <a:pt x="31750" y="4135438"/>
                </a:lnTo>
                <a:lnTo>
                  <a:pt x="31750" y="4135438"/>
                </a:lnTo>
                <a:cubicBezTo>
                  <a:pt x="14227" y="4135438"/>
                  <a:pt x="0" y="4121211"/>
                  <a:pt x="0" y="4103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08000" y="1333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9ECE6A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87375" y="141287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2402" y="14883"/>
                </a:moveTo>
                <a:cubicBezTo>
                  <a:pt x="8279" y="14883"/>
                  <a:pt x="4961" y="18200"/>
                  <a:pt x="4961" y="22324"/>
                </a:cubicBezTo>
                <a:lnTo>
                  <a:pt x="4961" y="37207"/>
                </a:lnTo>
                <a:cubicBezTo>
                  <a:pt x="4961" y="41331"/>
                  <a:pt x="8279" y="44648"/>
                  <a:pt x="12402" y="44648"/>
                </a:cubicBezTo>
                <a:lnTo>
                  <a:pt x="27285" y="44648"/>
                </a:lnTo>
                <a:cubicBezTo>
                  <a:pt x="31409" y="44648"/>
                  <a:pt x="34727" y="41331"/>
                  <a:pt x="34727" y="37207"/>
                </a:cubicBezTo>
                <a:lnTo>
                  <a:pt x="34727" y="22324"/>
                </a:lnTo>
                <a:cubicBezTo>
                  <a:pt x="34727" y="18200"/>
                  <a:pt x="31409" y="14883"/>
                  <a:pt x="27285" y="14883"/>
                </a:cubicBezTo>
                <a:lnTo>
                  <a:pt x="12402" y="14883"/>
                </a:lnTo>
                <a:close/>
                <a:moveTo>
                  <a:pt x="59531" y="19844"/>
                </a:moveTo>
                <a:cubicBezTo>
                  <a:pt x="54043" y="19844"/>
                  <a:pt x="49609" y="24278"/>
                  <a:pt x="49609" y="29766"/>
                </a:cubicBezTo>
                <a:cubicBezTo>
                  <a:pt x="49609" y="35254"/>
                  <a:pt x="54043" y="39688"/>
                  <a:pt x="59531" y="39688"/>
                </a:cubicBezTo>
                <a:lnTo>
                  <a:pt x="148828" y="39688"/>
                </a:lnTo>
                <a:cubicBezTo>
                  <a:pt x="154316" y="39688"/>
                  <a:pt x="158750" y="35254"/>
                  <a:pt x="158750" y="29766"/>
                </a:cubicBezTo>
                <a:cubicBezTo>
                  <a:pt x="158750" y="24278"/>
                  <a:pt x="154316" y="19844"/>
                  <a:pt x="148828" y="19844"/>
                </a:cubicBezTo>
                <a:lnTo>
                  <a:pt x="59531" y="19844"/>
                </a:lnTo>
                <a:close/>
                <a:moveTo>
                  <a:pt x="59531" y="69453"/>
                </a:moveTo>
                <a:cubicBezTo>
                  <a:pt x="54043" y="69453"/>
                  <a:pt x="49609" y="73887"/>
                  <a:pt x="49609" y="79375"/>
                </a:cubicBezTo>
                <a:cubicBezTo>
                  <a:pt x="49609" y="84863"/>
                  <a:pt x="54043" y="89297"/>
                  <a:pt x="59531" y="89297"/>
                </a:cubicBezTo>
                <a:lnTo>
                  <a:pt x="148828" y="89297"/>
                </a:lnTo>
                <a:cubicBezTo>
                  <a:pt x="154316" y="89297"/>
                  <a:pt x="158750" y="84863"/>
                  <a:pt x="158750" y="79375"/>
                </a:cubicBezTo>
                <a:cubicBezTo>
                  <a:pt x="158750" y="73887"/>
                  <a:pt x="154316" y="69453"/>
                  <a:pt x="148828" y="69453"/>
                </a:cubicBezTo>
                <a:lnTo>
                  <a:pt x="59531" y="69453"/>
                </a:lnTo>
                <a:close/>
                <a:moveTo>
                  <a:pt x="59531" y="119062"/>
                </a:moveTo>
                <a:cubicBezTo>
                  <a:pt x="54043" y="119062"/>
                  <a:pt x="49609" y="123496"/>
                  <a:pt x="49609" y="128984"/>
                </a:cubicBezTo>
                <a:cubicBezTo>
                  <a:pt x="49609" y="134472"/>
                  <a:pt x="54043" y="138906"/>
                  <a:pt x="59531" y="138906"/>
                </a:cubicBezTo>
                <a:lnTo>
                  <a:pt x="148828" y="138906"/>
                </a:lnTo>
                <a:cubicBezTo>
                  <a:pt x="154316" y="138906"/>
                  <a:pt x="158750" y="134472"/>
                  <a:pt x="158750" y="128984"/>
                </a:cubicBezTo>
                <a:cubicBezTo>
                  <a:pt x="158750" y="123496"/>
                  <a:pt x="154316" y="119062"/>
                  <a:pt x="148828" y="119062"/>
                </a:cubicBezTo>
                <a:lnTo>
                  <a:pt x="59531" y="119062"/>
                </a:lnTo>
                <a:close/>
                <a:moveTo>
                  <a:pt x="4961" y="71934"/>
                </a:moveTo>
                <a:lnTo>
                  <a:pt x="4961" y="86816"/>
                </a:lnTo>
                <a:cubicBezTo>
                  <a:pt x="4961" y="90940"/>
                  <a:pt x="8279" y="94258"/>
                  <a:pt x="12402" y="94258"/>
                </a:cubicBezTo>
                <a:lnTo>
                  <a:pt x="27285" y="94258"/>
                </a:lnTo>
                <a:cubicBezTo>
                  <a:pt x="31409" y="94258"/>
                  <a:pt x="34727" y="90940"/>
                  <a:pt x="34727" y="86816"/>
                </a:cubicBezTo>
                <a:lnTo>
                  <a:pt x="34727" y="71934"/>
                </a:lnTo>
                <a:cubicBezTo>
                  <a:pt x="34727" y="67810"/>
                  <a:pt x="31409" y="64492"/>
                  <a:pt x="27285" y="64492"/>
                </a:cubicBezTo>
                <a:lnTo>
                  <a:pt x="12402" y="64492"/>
                </a:lnTo>
                <a:cubicBezTo>
                  <a:pt x="8279" y="64492"/>
                  <a:pt x="4961" y="67810"/>
                  <a:pt x="4961" y="71934"/>
                </a:cubicBezTo>
                <a:close/>
                <a:moveTo>
                  <a:pt x="12402" y="114102"/>
                </a:moveTo>
                <a:cubicBezTo>
                  <a:pt x="8279" y="114102"/>
                  <a:pt x="4961" y="117419"/>
                  <a:pt x="4961" y="121543"/>
                </a:cubicBezTo>
                <a:lnTo>
                  <a:pt x="4961" y="136426"/>
                </a:lnTo>
                <a:cubicBezTo>
                  <a:pt x="4961" y="140550"/>
                  <a:pt x="8279" y="143867"/>
                  <a:pt x="12402" y="143867"/>
                </a:cubicBezTo>
                <a:lnTo>
                  <a:pt x="27285" y="143867"/>
                </a:lnTo>
                <a:cubicBezTo>
                  <a:pt x="31409" y="143867"/>
                  <a:pt x="34727" y="140550"/>
                  <a:pt x="34727" y="136426"/>
                </a:cubicBezTo>
                <a:lnTo>
                  <a:pt x="34727" y="121543"/>
                </a:lnTo>
                <a:cubicBezTo>
                  <a:pt x="34727" y="117419"/>
                  <a:pt x="31409" y="114102"/>
                  <a:pt x="27285" y="114102"/>
                </a:cubicBezTo>
                <a:lnTo>
                  <a:pt x="12402" y="114102"/>
                </a:ln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20750" y="1381125"/>
            <a:ext cx="16430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1: Menu lựa chọn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08000" y="1746250"/>
            <a:ext cx="5349875" cy="2238375"/>
          </a:xfrm>
          <a:custGeom>
            <a:avLst/>
            <a:gdLst/>
            <a:ahLst/>
            <a:cxnLst/>
            <a:rect l="l" t="t" r="r" b="b"/>
            <a:pathLst>
              <a:path w="5349875" h="2238375">
                <a:moveTo>
                  <a:pt x="63503" y="0"/>
                </a:moveTo>
                <a:lnTo>
                  <a:pt x="5286372" y="0"/>
                </a:lnTo>
                <a:cubicBezTo>
                  <a:pt x="5321444" y="0"/>
                  <a:pt x="5349875" y="28431"/>
                  <a:pt x="5349875" y="63503"/>
                </a:cubicBezTo>
                <a:lnTo>
                  <a:pt x="5349875" y="2174872"/>
                </a:lnTo>
                <a:cubicBezTo>
                  <a:pt x="5349875" y="2209944"/>
                  <a:pt x="5321444" y="2238375"/>
                  <a:pt x="5286372" y="2238375"/>
                </a:cubicBezTo>
                <a:lnTo>
                  <a:pt x="63503" y="2238375"/>
                </a:lnTo>
                <a:cubicBezTo>
                  <a:pt x="28431" y="2238375"/>
                  <a:pt x="0" y="2209944"/>
                  <a:pt x="0" y="2174872"/>
                </a:cubicBezTo>
                <a:lnTo>
                  <a:pt x="0" y="63503"/>
                </a:lnTo>
                <a:cubicBezTo>
                  <a:pt x="0" y="28431"/>
                  <a:pt x="28431" y="0"/>
                  <a:pt x="63503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08000" y="1746250"/>
            <a:ext cx="5405438" cy="2238375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choice;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"\n===== MENU =====\n"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"1. Xem danh sách\n"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"2. Thêm mới\n"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"0. Thoát\n"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"Chọn: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scanf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&amp;choice);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switch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(choice) { ... 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 </a:t>
            </a: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(choice !=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11969" y="4085828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11188" y="4185047"/>
            <a:ext cx="519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Menu hiển thị ít nhất 1 lần, lặp đến khi chọn 0.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33375" y="4542235"/>
            <a:ext cx="5683250" cy="2730539"/>
          </a:xfrm>
          <a:custGeom>
            <a:avLst/>
            <a:gdLst/>
            <a:ahLst/>
            <a:cxnLst/>
            <a:rect l="l" t="t" r="r" b="b"/>
            <a:pathLst>
              <a:path w="5683250" h="4135438">
                <a:moveTo>
                  <a:pt x="31750" y="0"/>
                </a:moveTo>
                <a:lnTo>
                  <a:pt x="5588011" y="0"/>
                </a:lnTo>
                <a:cubicBezTo>
                  <a:pt x="5640610" y="0"/>
                  <a:pt x="5683250" y="42640"/>
                  <a:pt x="5683250" y="95239"/>
                </a:cubicBezTo>
                <a:lnTo>
                  <a:pt x="5683250" y="4040198"/>
                </a:lnTo>
                <a:cubicBezTo>
                  <a:pt x="5683250" y="4092797"/>
                  <a:pt x="5640610" y="4135437"/>
                  <a:pt x="5588011" y="4135437"/>
                </a:cubicBezTo>
                <a:lnTo>
                  <a:pt x="31750" y="4135438"/>
                </a:lnTo>
                <a:cubicBezTo>
                  <a:pt x="14227" y="4135438"/>
                  <a:pt x="0" y="4121211"/>
                  <a:pt x="0" y="4103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333374" y="4542235"/>
            <a:ext cx="45719" cy="2730539"/>
          </a:xfrm>
          <a:custGeom>
            <a:avLst/>
            <a:gdLst/>
            <a:ahLst/>
            <a:cxnLst/>
            <a:rect l="l" t="t" r="r" b="b"/>
            <a:pathLst>
              <a:path w="31750" h="4135438">
                <a:moveTo>
                  <a:pt x="31750" y="0"/>
                </a:moveTo>
                <a:lnTo>
                  <a:pt x="31750" y="0"/>
                </a:lnTo>
                <a:lnTo>
                  <a:pt x="31750" y="4135438"/>
                </a:lnTo>
                <a:lnTo>
                  <a:pt x="31750" y="4135438"/>
                </a:lnTo>
                <a:cubicBezTo>
                  <a:pt x="14227" y="4135438"/>
                  <a:pt x="0" y="4121211"/>
                  <a:pt x="0" y="4103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08000" y="470098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7DC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07219" y="4780360"/>
            <a:ext cx="119063" cy="158750"/>
          </a:xfrm>
          <a:custGeom>
            <a:avLst/>
            <a:gdLst/>
            <a:ahLst/>
            <a:cxnLst/>
            <a:rect l="l" t="t" r="r" b="b"/>
            <a:pathLst>
              <a:path w="119063" h="158750">
                <a:moveTo>
                  <a:pt x="19844" y="0"/>
                </a:moveTo>
                <a:cubicBezTo>
                  <a:pt x="8899" y="0"/>
                  <a:pt x="0" y="8899"/>
                  <a:pt x="0" y="19844"/>
                </a:cubicBezTo>
                <a:lnTo>
                  <a:pt x="0" y="138906"/>
                </a:lnTo>
                <a:cubicBezTo>
                  <a:pt x="0" y="149851"/>
                  <a:pt x="8899" y="158750"/>
                  <a:pt x="19844" y="158750"/>
                </a:cubicBezTo>
                <a:lnTo>
                  <a:pt x="99219" y="158750"/>
                </a:lnTo>
                <a:cubicBezTo>
                  <a:pt x="110164" y="158750"/>
                  <a:pt x="119062" y="149851"/>
                  <a:pt x="119062" y="138906"/>
                </a:cubicBezTo>
                <a:lnTo>
                  <a:pt x="119062" y="19844"/>
                </a:lnTo>
                <a:cubicBezTo>
                  <a:pt x="119062" y="8899"/>
                  <a:pt x="110164" y="0"/>
                  <a:pt x="99219" y="0"/>
                </a:cubicBezTo>
                <a:lnTo>
                  <a:pt x="19844" y="0"/>
                </a:lnTo>
                <a:close/>
                <a:moveTo>
                  <a:pt x="29766" y="19844"/>
                </a:moveTo>
                <a:lnTo>
                  <a:pt x="89297" y="19844"/>
                </a:lnTo>
                <a:cubicBezTo>
                  <a:pt x="94785" y="19844"/>
                  <a:pt x="99219" y="24278"/>
                  <a:pt x="99219" y="29766"/>
                </a:cubicBezTo>
                <a:lnTo>
                  <a:pt x="99219" y="39688"/>
                </a:lnTo>
                <a:cubicBezTo>
                  <a:pt x="99219" y="45176"/>
                  <a:pt x="94785" y="49609"/>
                  <a:pt x="89297" y="49609"/>
                </a:cubicBezTo>
                <a:lnTo>
                  <a:pt x="29766" y="49609"/>
                </a:lnTo>
                <a:cubicBezTo>
                  <a:pt x="24278" y="49609"/>
                  <a:pt x="19844" y="45176"/>
                  <a:pt x="19844" y="39688"/>
                </a:cubicBezTo>
                <a:lnTo>
                  <a:pt x="19844" y="29766"/>
                </a:lnTo>
                <a:cubicBezTo>
                  <a:pt x="19844" y="24278"/>
                  <a:pt x="24278" y="19844"/>
                  <a:pt x="29766" y="19844"/>
                </a:cubicBezTo>
                <a:close/>
                <a:moveTo>
                  <a:pt x="34727" y="71934"/>
                </a:moveTo>
                <a:cubicBezTo>
                  <a:pt x="34727" y="76041"/>
                  <a:pt x="31392" y="79375"/>
                  <a:pt x="27285" y="79375"/>
                </a:cubicBezTo>
                <a:cubicBezTo>
                  <a:pt x="23178" y="79375"/>
                  <a:pt x="19844" y="76041"/>
                  <a:pt x="19844" y="71934"/>
                </a:cubicBezTo>
                <a:cubicBezTo>
                  <a:pt x="19844" y="67827"/>
                  <a:pt x="23178" y="64492"/>
                  <a:pt x="27285" y="64492"/>
                </a:cubicBezTo>
                <a:cubicBezTo>
                  <a:pt x="31392" y="64492"/>
                  <a:pt x="34727" y="67827"/>
                  <a:pt x="34727" y="71934"/>
                </a:cubicBezTo>
                <a:close/>
                <a:moveTo>
                  <a:pt x="59531" y="79375"/>
                </a:moveTo>
                <a:cubicBezTo>
                  <a:pt x="55424" y="79375"/>
                  <a:pt x="52090" y="76041"/>
                  <a:pt x="52090" y="71934"/>
                </a:cubicBezTo>
                <a:cubicBezTo>
                  <a:pt x="52090" y="67827"/>
                  <a:pt x="55424" y="64492"/>
                  <a:pt x="59531" y="64492"/>
                </a:cubicBezTo>
                <a:cubicBezTo>
                  <a:pt x="63638" y="64492"/>
                  <a:pt x="66973" y="67827"/>
                  <a:pt x="66973" y="71934"/>
                </a:cubicBezTo>
                <a:cubicBezTo>
                  <a:pt x="66973" y="76041"/>
                  <a:pt x="63638" y="79375"/>
                  <a:pt x="59531" y="79375"/>
                </a:cubicBezTo>
                <a:close/>
                <a:moveTo>
                  <a:pt x="99219" y="71934"/>
                </a:moveTo>
                <a:cubicBezTo>
                  <a:pt x="99219" y="76041"/>
                  <a:pt x="95884" y="79375"/>
                  <a:pt x="91777" y="79375"/>
                </a:cubicBezTo>
                <a:cubicBezTo>
                  <a:pt x="87670" y="79375"/>
                  <a:pt x="84336" y="76041"/>
                  <a:pt x="84336" y="71934"/>
                </a:cubicBezTo>
                <a:cubicBezTo>
                  <a:pt x="84336" y="67827"/>
                  <a:pt x="87670" y="64492"/>
                  <a:pt x="91777" y="64492"/>
                </a:cubicBezTo>
                <a:cubicBezTo>
                  <a:pt x="95884" y="64492"/>
                  <a:pt x="99219" y="67827"/>
                  <a:pt x="99219" y="71934"/>
                </a:cubicBezTo>
                <a:close/>
                <a:moveTo>
                  <a:pt x="27285" y="109141"/>
                </a:moveTo>
                <a:cubicBezTo>
                  <a:pt x="23178" y="109141"/>
                  <a:pt x="19844" y="105806"/>
                  <a:pt x="19844" y="101699"/>
                </a:cubicBezTo>
                <a:cubicBezTo>
                  <a:pt x="19844" y="97592"/>
                  <a:pt x="23178" y="94258"/>
                  <a:pt x="27285" y="94258"/>
                </a:cubicBezTo>
                <a:cubicBezTo>
                  <a:pt x="31392" y="94258"/>
                  <a:pt x="34727" y="97592"/>
                  <a:pt x="34727" y="101699"/>
                </a:cubicBezTo>
                <a:cubicBezTo>
                  <a:pt x="34727" y="105806"/>
                  <a:pt x="31392" y="109141"/>
                  <a:pt x="27285" y="109141"/>
                </a:cubicBezTo>
                <a:close/>
                <a:moveTo>
                  <a:pt x="66973" y="101699"/>
                </a:moveTo>
                <a:cubicBezTo>
                  <a:pt x="66973" y="105806"/>
                  <a:pt x="63638" y="109141"/>
                  <a:pt x="59531" y="109141"/>
                </a:cubicBezTo>
                <a:cubicBezTo>
                  <a:pt x="55424" y="109141"/>
                  <a:pt x="52090" y="105806"/>
                  <a:pt x="52090" y="101699"/>
                </a:cubicBezTo>
                <a:cubicBezTo>
                  <a:pt x="52090" y="97592"/>
                  <a:pt x="55424" y="94258"/>
                  <a:pt x="59531" y="94258"/>
                </a:cubicBezTo>
                <a:cubicBezTo>
                  <a:pt x="63638" y="94258"/>
                  <a:pt x="66973" y="97592"/>
                  <a:pt x="66973" y="101699"/>
                </a:cubicBezTo>
                <a:close/>
                <a:moveTo>
                  <a:pt x="91777" y="109141"/>
                </a:moveTo>
                <a:cubicBezTo>
                  <a:pt x="87670" y="109141"/>
                  <a:pt x="84336" y="105806"/>
                  <a:pt x="84336" y="101699"/>
                </a:cubicBezTo>
                <a:cubicBezTo>
                  <a:pt x="84336" y="97592"/>
                  <a:pt x="87670" y="94258"/>
                  <a:pt x="91777" y="94258"/>
                </a:cubicBezTo>
                <a:cubicBezTo>
                  <a:pt x="95884" y="94258"/>
                  <a:pt x="99219" y="97592"/>
                  <a:pt x="99219" y="101699"/>
                </a:cubicBezTo>
                <a:cubicBezTo>
                  <a:pt x="99219" y="105806"/>
                  <a:pt x="95884" y="109141"/>
                  <a:pt x="91777" y="109141"/>
                </a:cubicBezTo>
                <a:close/>
                <a:moveTo>
                  <a:pt x="19844" y="131465"/>
                </a:moveTo>
                <a:cubicBezTo>
                  <a:pt x="19844" y="127341"/>
                  <a:pt x="23161" y="124023"/>
                  <a:pt x="27285" y="124023"/>
                </a:cubicBezTo>
                <a:lnTo>
                  <a:pt x="62012" y="124023"/>
                </a:lnTo>
                <a:cubicBezTo>
                  <a:pt x="66135" y="124023"/>
                  <a:pt x="69453" y="127341"/>
                  <a:pt x="69453" y="131465"/>
                </a:cubicBezTo>
                <a:cubicBezTo>
                  <a:pt x="69453" y="135589"/>
                  <a:pt x="66135" y="138906"/>
                  <a:pt x="62012" y="138906"/>
                </a:cubicBezTo>
                <a:lnTo>
                  <a:pt x="27285" y="138906"/>
                </a:lnTo>
                <a:cubicBezTo>
                  <a:pt x="23161" y="138906"/>
                  <a:pt x="19844" y="135589"/>
                  <a:pt x="19844" y="131465"/>
                </a:cubicBezTo>
                <a:close/>
                <a:moveTo>
                  <a:pt x="91777" y="124023"/>
                </a:moveTo>
                <a:cubicBezTo>
                  <a:pt x="95901" y="124023"/>
                  <a:pt x="99219" y="127341"/>
                  <a:pt x="99219" y="131465"/>
                </a:cubicBezTo>
                <a:cubicBezTo>
                  <a:pt x="99219" y="135589"/>
                  <a:pt x="95901" y="138906"/>
                  <a:pt x="91777" y="138906"/>
                </a:cubicBezTo>
                <a:cubicBezTo>
                  <a:pt x="87654" y="138906"/>
                  <a:pt x="84336" y="135589"/>
                  <a:pt x="84336" y="131465"/>
                </a:cubicBezTo>
                <a:cubicBezTo>
                  <a:pt x="84336" y="127341"/>
                  <a:pt x="87654" y="124023"/>
                  <a:pt x="91777" y="124023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20750" y="4748610"/>
            <a:ext cx="1873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2: Tính tổng số nhập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08000" y="5113735"/>
            <a:ext cx="5349875" cy="1516063"/>
          </a:xfrm>
          <a:custGeom>
            <a:avLst/>
            <a:gdLst/>
            <a:ahLst/>
            <a:cxnLst/>
            <a:rect l="l" t="t" r="r" b="b"/>
            <a:pathLst>
              <a:path w="5349875" h="1516063">
                <a:moveTo>
                  <a:pt x="63493" y="0"/>
                </a:moveTo>
                <a:lnTo>
                  <a:pt x="5286382" y="0"/>
                </a:lnTo>
                <a:cubicBezTo>
                  <a:pt x="5321448" y="0"/>
                  <a:pt x="5349875" y="28427"/>
                  <a:pt x="5349875" y="63493"/>
                </a:cubicBezTo>
                <a:lnTo>
                  <a:pt x="5349875" y="1452570"/>
                </a:lnTo>
                <a:cubicBezTo>
                  <a:pt x="5349875" y="1487636"/>
                  <a:pt x="5321448" y="1516062"/>
                  <a:pt x="5286382" y="1516063"/>
                </a:cubicBezTo>
                <a:lnTo>
                  <a:pt x="63493" y="1516063"/>
                </a:lnTo>
                <a:cubicBezTo>
                  <a:pt x="28427" y="1516063"/>
                  <a:pt x="0" y="1487636"/>
                  <a:pt x="0" y="1452570"/>
                </a:cubicBezTo>
                <a:lnTo>
                  <a:pt x="0" y="63493"/>
                </a:lnTo>
                <a:cubicBezTo>
                  <a:pt x="0" y="28450"/>
                  <a:pt x="28450" y="0"/>
                  <a:pt x="63493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08000" y="5113735"/>
            <a:ext cx="5405438" cy="1516063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num, sum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"Nhập số (0 để dừng):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scanf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&amp;num);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 += num;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 </a:t>
            </a: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(num !=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"Tổng = 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sum);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11969" y="6731000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DCF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11188" y="6830219"/>
            <a:ext cx="519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Nhập ít nhất 1 số, tính tổng đến khi nhập 0.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91250" y="1174750"/>
            <a:ext cx="5683250" cy="4135438"/>
          </a:xfrm>
          <a:custGeom>
            <a:avLst/>
            <a:gdLst/>
            <a:ahLst/>
            <a:cxnLst/>
            <a:rect l="l" t="t" r="r" b="b"/>
            <a:pathLst>
              <a:path w="5683250" h="4135438">
                <a:moveTo>
                  <a:pt x="31750" y="0"/>
                </a:moveTo>
                <a:lnTo>
                  <a:pt x="5588011" y="0"/>
                </a:lnTo>
                <a:cubicBezTo>
                  <a:pt x="5640610" y="0"/>
                  <a:pt x="5683250" y="42640"/>
                  <a:pt x="5683250" y="95239"/>
                </a:cubicBezTo>
                <a:lnTo>
                  <a:pt x="5683250" y="4040198"/>
                </a:lnTo>
                <a:cubicBezTo>
                  <a:pt x="5683250" y="4092797"/>
                  <a:pt x="5640610" y="4135437"/>
                  <a:pt x="5588011" y="4135437"/>
                </a:cubicBezTo>
                <a:lnTo>
                  <a:pt x="31750" y="4135438"/>
                </a:lnTo>
                <a:cubicBezTo>
                  <a:pt x="14227" y="4135438"/>
                  <a:pt x="0" y="4121211"/>
                  <a:pt x="0" y="4103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191250" y="1174750"/>
            <a:ext cx="31750" cy="4135438"/>
          </a:xfrm>
          <a:custGeom>
            <a:avLst/>
            <a:gdLst/>
            <a:ahLst/>
            <a:cxnLst/>
            <a:rect l="l" t="t" r="r" b="b"/>
            <a:pathLst>
              <a:path w="31750" h="4135438">
                <a:moveTo>
                  <a:pt x="31750" y="0"/>
                </a:moveTo>
                <a:lnTo>
                  <a:pt x="31750" y="0"/>
                </a:lnTo>
                <a:lnTo>
                  <a:pt x="31750" y="4135438"/>
                </a:lnTo>
                <a:lnTo>
                  <a:pt x="31750" y="4135438"/>
                </a:lnTo>
                <a:cubicBezTo>
                  <a:pt x="14227" y="4135438"/>
                  <a:pt x="0" y="4121211"/>
                  <a:pt x="0" y="4103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365875" y="1333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BB9A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6465094" y="1412875"/>
            <a:ext cx="119063" cy="158750"/>
          </a:xfrm>
          <a:custGeom>
            <a:avLst/>
            <a:gdLst/>
            <a:ahLst/>
            <a:cxnLst/>
            <a:rect l="l" t="t" r="r" b="b"/>
            <a:pathLst>
              <a:path w="119063" h="158750">
                <a:moveTo>
                  <a:pt x="39688" y="29766"/>
                </a:moveTo>
                <a:lnTo>
                  <a:pt x="39688" y="49609"/>
                </a:lnTo>
                <a:lnTo>
                  <a:pt x="79375" y="49609"/>
                </a:lnTo>
                <a:lnTo>
                  <a:pt x="79375" y="29766"/>
                </a:lnTo>
                <a:cubicBezTo>
                  <a:pt x="79375" y="18821"/>
                  <a:pt x="70476" y="9922"/>
                  <a:pt x="59531" y="9922"/>
                </a:cubicBezTo>
                <a:cubicBezTo>
                  <a:pt x="48586" y="9922"/>
                  <a:pt x="39688" y="18821"/>
                  <a:pt x="39688" y="29766"/>
                </a:cubicBezTo>
                <a:close/>
                <a:moveTo>
                  <a:pt x="19844" y="49609"/>
                </a:moveTo>
                <a:lnTo>
                  <a:pt x="19844" y="29766"/>
                </a:lnTo>
                <a:cubicBezTo>
                  <a:pt x="19844" y="7844"/>
                  <a:pt x="37610" y="-9922"/>
                  <a:pt x="59531" y="-9922"/>
                </a:cubicBezTo>
                <a:cubicBezTo>
                  <a:pt x="81452" y="-9922"/>
                  <a:pt x="99219" y="7844"/>
                  <a:pt x="99219" y="29766"/>
                </a:cubicBezTo>
                <a:lnTo>
                  <a:pt x="99219" y="49609"/>
                </a:lnTo>
                <a:cubicBezTo>
                  <a:pt x="110164" y="49609"/>
                  <a:pt x="119062" y="58508"/>
                  <a:pt x="119062" y="69453"/>
                </a:cubicBezTo>
                <a:lnTo>
                  <a:pt x="119062" y="138906"/>
                </a:lnTo>
                <a:cubicBezTo>
                  <a:pt x="119062" y="149851"/>
                  <a:pt x="110164" y="158750"/>
                  <a:pt x="99219" y="158750"/>
                </a:cubicBezTo>
                <a:lnTo>
                  <a:pt x="19844" y="158750"/>
                </a:lnTo>
                <a:cubicBezTo>
                  <a:pt x="8899" y="158750"/>
                  <a:pt x="0" y="149851"/>
                  <a:pt x="0" y="138906"/>
                </a:cubicBezTo>
                <a:lnTo>
                  <a:pt x="0" y="69453"/>
                </a:lnTo>
                <a:cubicBezTo>
                  <a:pt x="0" y="58508"/>
                  <a:pt x="8899" y="49609"/>
                  <a:pt x="19844" y="49609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778625" y="1381125"/>
            <a:ext cx="1881187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3: Kiểm tra mật khẩu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65875" y="1746250"/>
            <a:ext cx="5349875" cy="2238375"/>
          </a:xfrm>
          <a:custGeom>
            <a:avLst/>
            <a:gdLst/>
            <a:ahLst/>
            <a:cxnLst/>
            <a:rect l="l" t="t" r="r" b="b"/>
            <a:pathLst>
              <a:path w="5349875" h="2238375">
                <a:moveTo>
                  <a:pt x="63503" y="0"/>
                </a:moveTo>
                <a:lnTo>
                  <a:pt x="5286372" y="0"/>
                </a:lnTo>
                <a:cubicBezTo>
                  <a:pt x="5321444" y="0"/>
                  <a:pt x="5349875" y="28431"/>
                  <a:pt x="5349875" y="63503"/>
                </a:cubicBezTo>
                <a:lnTo>
                  <a:pt x="5349875" y="2174872"/>
                </a:lnTo>
                <a:cubicBezTo>
                  <a:pt x="5349875" y="2209944"/>
                  <a:pt x="5321444" y="2238375"/>
                  <a:pt x="5286372" y="2238375"/>
                </a:cubicBezTo>
                <a:lnTo>
                  <a:pt x="63503" y="2238375"/>
                </a:lnTo>
                <a:cubicBezTo>
                  <a:pt x="28431" y="2238375"/>
                  <a:pt x="0" y="2209944"/>
                  <a:pt x="0" y="2174872"/>
                </a:cubicBezTo>
                <a:lnTo>
                  <a:pt x="0" y="63503"/>
                </a:lnTo>
                <a:cubicBezTo>
                  <a:pt x="0" y="28431"/>
                  <a:pt x="28431" y="0"/>
                  <a:pt x="63503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365875" y="1746250"/>
            <a:ext cx="5405438" cy="2238375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password;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"Nhập mật khẩu: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scanf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&amp;password);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(password !=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1234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"Sai! Thử lại.\n"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 </a:t>
            </a: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(password !=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1234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"Đăng nhập thành công!"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69844" y="4085828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BB9A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469063" y="4185047"/>
            <a:ext cx="519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Yêu cầu nhập ít nhất 1 lần, lặp đến khi đúng.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1250" y="5438676"/>
            <a:ext cx="5683250" cy="4135438"/>
          </a:xfrm>
          <a:custGeom>
            <a:avLst/>
            <a:gdLst/>
            <a:ahLst/>
            <a:cxnLst/>
            <a:rect l="l" t="t" r="r" b="b"/>
            <a:pathLst>
              <a:path w="5683250" h="4135438">
                <a:moveTo>
                  <a:pt x="31750" y="0"/>
                </a:moveTo>
                <a:lnTo>
                  <a:pt x="5588011" y="0"/>
                </a:lnTo>
                <a:cubicBezTo>
                  <a:pt x="5640610" y="0"/>
                  <a:pt x="5683250" y="42640"/>
                  <a:pt x="5683250" y="95239"/>
                </a:cubicBezTo>
                <a:lnTo>
                  <a:pt x="5683250" y="4040198"/>
                </a:lnTo>
                <a:cubicBezTo>
                  <a:pt x="5683250" y="4092797"/>
                  <a:pt x="5640610" y="4135437"/>
                  <a:pt x="5588011" y="4135437"/>
                </a:cubicBezTo>
                <a:lnTo>
                  <a:pt x="31750" y="4135438"/>
                </a:lnTo>
                <a:cubicBezTo>
                  <a:pt x="14227" y="4135438"/>
                  <a:pt x="0" y="4121211"/>
                  <a:pt x="0" y="4103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191250" y="5438676"/>
            <a:ext cx="31750" cy="4135438"/>
          </a:xfrm>
          <a:custGeom>
            <a:avLst/>
            <a:gdLst/>
            <a:ahLst/>
            <a:cxnLst/>
            <a:rect l="l" t="t" r="r" b="b"/>
            <a:pathLst>
              <a:path w="31750" h="4135438">
                <a:moveTo>
                  <a:pt x="31750" y="0"/>
                </a:moveTo>
                <a:lnTo>
                  <a:pt x="31750" y="0"/>
                </a:lnTo>
                <a:lnTo>
                  <a:pt x="31750" y="4135438"/>
                </a:lnTo>
                <a:lnTo>
                  <a:pt x="31750" y="4135438"/>
                </a:lnTo>
                <a:cubicBezTo>
                  <a:pt x="14227" y="4135438"/>
                  <a:pt x="0" y="4121211"/>
                  <a:pt x="0" y="410368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365875" y="5597426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F9E64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425406" y="5676801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138906" y="19844"/>
                </a:moveTo>
                <a:cubicBezTo>
                  <a:pt x="171772" y="19844"/>
                  <a:pt x="198438" y="46509"/>
                  <a:pt x="198438" y="79375"/>
                </a:cubicBezTo>
                <a:cubicBezTo>
                  <a:pt x="198438" y="112241"/>
                  <a:pt x="171772" y="138906"/>
                  <a:pt x="138906" y="138906"/>
                </a:cubicBezTo>
                <a:lnTo>
                  <a:pt x="59531" y="138906"/>
                </a:lnTo>
                <a:cubicBezTo>
                  <a:pt x="26665" y="138906"/>
                  <a:pt x="0" y="112241"/>
                  <a:pt x="0" y="79375"/>
                </a:cubicBezTo>
                <a:cubicBezTo>
                  <a:pt x="0" y="46509"/>
                  <a:pt x="26665" y="19844"/>
                  <a:pt x="59531" y="19844"/>
                </a:cubicBezTo>
                <a:lnTo>
                  <a:pt x="138906" y="19844"/>
                </a:lnTo>
                <a:close/>
                <a:moveTo>
                  <a:pt x="59531" y="54570"/>
                </a:moveTo>
                <a:cubicBezTo>
                  <a:pt x="55407" y="54570"/>
                  <a:pt x="52090" y="57888"/>
                  <a:pt x="52090" y="62012"/>
                </a:cubicBezTo>
                <a:lnTo>
                  <a:pt x="52090" y="71934"/>
                </a:lnTo>
                <a:lnTo>
                  <a:pt x="42168" y="71934"/>
                </a:lnTo>
                <a:cubicBezTo>
                  <a:pt x="38044" y="71934"/>
                  <a:pt x="34727" y="75251"/>
                  <a:pt x="34727" y="79375"/>
                </a:cubicBezTo>
                <a:cubicBezTo>
                  <a:pt x="34727" y="83499"/>
                  <a:pt x="38044" y="86816"/>
                  <a:pt x="42168" y="86816"/>
                </a:cubicBezTo>
                <a:lnTo>
                  <a:pt x="52090" y="86816"/>
                </a:lnTo>
                <a:lnTo>
                  <a:pt x="52090" y="96738"/>
                </a:lnTo>
                <a:cubicBezTo>
                  <a:pt x="52090" y="100862"/>
                  <a:pt x="55407" y="104180"/>
                  <a:pt x="59531" y="104180"/>
                </a:cubicBezTo>
                <a:cubicBezTo>
                  <a:pt x="63655" y="104180"/>
                  <a:pt x="66973" y="100862"/>
                  <a:pt x="66973" y="96738"/>
                </a:cubicBezTo>
                <a:lnTo>
                  <a:pt x="66973" y="86816"/>
                </a:lnTo>
                <a:lnTo>
                  <a:pt x="76895" y="86816"/>
                </a:lnTo>
                <a:cubicBezTo>
                  <a:pt x="81018" y="86816"/>
                  <a:pt x="84336" y="83499"/>
                  <a:pt x="84336" y="79375"/>
                </a:cubicBezTo>
                <a:cubicBezTo>
                  <a:pt x="84336" y="75251"/>
                  <a:pt x="81018" y="71934"/>
                  <a:pt x="76895" y="71934"/>
                </a:cubicBezTo>
                <a:lnTo>
                  <a:pt x="66973" y="71934"/>
                </a:lnTo>
                <a:lnTo>
                  <a:pt x="66973" y="62012"/>
                </a:lnTo>
                <a:cubicBezTo>
                  <a:pt x="66973" y="57888"/>
                  <a:pt x="63655" y="54570"/>
                  <a:pt x="59531" y="54570"/>
                </a:cubicBezTo>
                <a:close/>
                <a:moveTo>
                  <a:pt x="133945" y="84336"/>
                </a:moveTo>
                <a:cubicBezTo>
                  <a:pt x="128469" y="84336"/>
                  <a:pt x="124023" y="88782"/>
                  <a:pt x="124023" y="94258"/>
                </a:cubicBezTo>
                <a:cubicBezTo>
                  <a:pt x="124023" y="99734"/>
                  <a:pt x="128469" y="104180"/>
                  <a:pt x="133945" y="104180"/>
                </a:cubicBezTo>
                <a:cubicBezTo>
                  <a:pt x="139421" y="104180"/>
                  <a:pt x="143867" y="99734"/>
                  <a:pt x="143867" y="94258"/>
                </a:cubicBezTo>
                <a:cubicBezTo>
                  <a:pt x="143867" y="88782"/>
                  <a:pt x="139421" y="84336"/>
                  <a:pt x="133945" y="84336"/>
                </a:cubicBezTo>
                <a:close/>
                <a:moveTo>
                  <a:pt x="153789" y="54570"/>
                </a:moveTo>
                <a:cubicBezTo>
                  <a:pt x="148313" y="54570"/>
                  <a:pt x="143867" y="59016"/>
                  <a:pt x="143867" y="64492"/>
                </a:cubicBezTo>
                <a:cubicBezTo>
                  <a:pt x="143867" y="69968"/>
                  <a:pt x="148313" y="74414"/>
                  <a:pt x="153789" y="74414"/>
                </a:cubicBezTo>
                <a:cubicBezTo>
                  <a:pt x="159265" y="74414"/>
                  <a:pt x="163711" y="69968"/>
                  <a:pt x="163711" y="64492"/>
                </a:cubicBezTo>
                <a:cubicBezTo>
                  <a:pt x="163711" y="59016"/>
                  <a:pt x="159265" y="54570"/>
                  <a:pt x="153789" y="5457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778625" y="5645051"/>
            <a:ext cx="1793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4: Trò chơi đoán số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65875" y="6010176"/>
            <a:ext cx="5349875" cy="2238375"/>
          </a:xfrm>
          <a:custGeom>
            <a:avLst/>
            <a:gdLst/>
            <a:ahLst/>
            <a:cxnLst/>
            <a:rect l="l" t="t" r="r" b="b"/>
            <a:pathLst>
              <a:path w="5349875" h="2238375">
                <a:moveTo>
                  <a:pt x="63503" y="0"/>
                </a:moveTo>
                <a:lnTo>
                  <a:pt x="5286372" y="0"/>
                </a:lnTo>
                <a:cubicBezTo>
                  <a:pt x="5321444" y="0"/>
                  <a:pt x="5349875" y="28431"/>
                  <a:pt x="5349875" y="63503"/>
                </a:cubicBezTo>
                <a:lnTo>
                  <a:pt x="5349875" y="2174872"/>
                </a:lnTo>
                <a:cubicBezTo>
                  <a:pt x="5349875" y="2209944"/>
                  <a:pt x="5321444" y="2238375"/>
                  <a:pt x="5286372" y="2238375"/>
                </a:cubicBezTo>
                <a:lnTo>
                  <a:pt x="63503" y="2238375"/>
                </a:lnTo>
                <a:cubicBezTo>
                  <a:pt x="28431" y="2238375"/>
                  <a:pt x="0" y="2209944"/>
                  <a:pt x="0" y="2174872"/>
                </a:cubicBezTo>
                <a:lnTo>
                  <a:pt x="0" y="63503"/>
                </a:lnTo>
                <a:cubicBezTo>
                  <a:pt x="0" y="28431"/>
                  <a:pt x="28431" y="0"/>
                  <a:pt x="63503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365875" y="6010176"/>
            <a:ext cx="5405438" cy="2238375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guess, target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42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"Đoán số (1-100):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scanf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&amp;guess);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(guess &gt; target)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"Lớn hơn!\n"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else 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(guess &lt; target)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"Nhỏ hơn!\n"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 </a:t>
            </a: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(guess != target);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"Chúc mừng!"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69844" y="8349754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FF9E6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469063" y="8448973"/>
            <a:ext cx="519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Ngườii chơi đoán ít nhất 1 lần, lặp đến khi đúng.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916785" y="9706694"/>
            <a:ext cx="2357438" cy="325438"/>
          </a:xfrm>
          <a:custGeom>
            <a:avLst/>
            <a:gdLst/>
            <a:ahLst/>
            <a:cxnLst/>
            <a:rect l="l" t="t" r="r" b="b"/>
            <a:pathLst>
              <a:path w="2357438" h="325438">
                <a:moveTo>
                  <a:pt x="162719" y="0"/>
                </a:moveTo>
                <a:lnTo>
                  <a:pt x="2194719" y="0"/>
                </a:lnTo>
                <a:cubicBezTo>
                  <a:pt x="2284526" y="0"/>
                  <a:pt x="2357438" y="72912"/>
                  <a:pt x="2357438" y="162719"/>
                </a:cubicBezTo>
                <a:lnTo>
                  <a:pt x="2357438" y="162719"/>
                </a:lnTo>
                <a:cubicBezTo>
                  <a:pt x="2357438" y="252526"/>
                  <a:pt x="2284526" y="325438"/>
                  <a:pt x="2194719" y="325438"/>
                </a:cubicBezTo>
                <a:lnTo>
                  <a:pt x="162719" y="325438"/>
                </a:lnTo>
                <a:cubicBezTo>
                  <a:pt x="72912" y="325438"/>
                  <a:pt x="0" y="252526"/>
                  <a:pt x="0" y="162719"/>
                </a:cubicBezTo>
                <a:lnTo>
                  <a:pt x="0" y="162719"/>
                </a:lnTo>
                <a:cubicBezTo>
                  <a:pt x="0" y="72912"/>
                  <a:pt x="72912" y="0"/>
                  <a:pt x="162719" y="0"/>
                </a:cubicBezTo>
                <a:close/>
              </a:path>
            </a:pathLst>
          </a:custGeom>
          <a:solidFill>
            <a:srgbClr val="9ECE6A">
              <a:alpha val="10196"/>
            </a:srgbClr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5117207" y="9797976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81735" y="107156"/>
                </a:moveTo>
                <a:cubicBezTo>
                  <a:pt x="83772" y="100933"/>
                  <a:pt x="87846" y="95297"/>
                  <a:pt x="92450" y="90441"/>
                </a:cubicBezTo>
                <a:cubicBezTo>
                  <a:pt x="101575" y="80842"/>
                  <a:pt x="107156" y="67866"/>
                  <a:pt x="107156" y="53578"/>
                </a:cubicBezTo>
                <a:cubicBezTo>
                  <a:pt x="107156" y="23999"/>
                  <a:pt x="83158" y="0"/>
                  <a:pt x="53578" y="0"/>
                </a:cubicBezTo>
                <a:cubicBezTo>
                  <a:pt x="23999" y="0"/>
                  <a:pt x="0" y="23999"/>
                  <a:pt x="0" y="53578"/>
                </a:cubicBezTo>
                <a:cubicBezTo>
                  <a:pt x="0" y="67866"/>
                  <a:pt x="5581" y="80842"/>
                  <a:pt x="14706" y="90441"/>
                </a:cubicBezTo>
                <a:cubicBezTo>
                  <a:pt x="19310" y="95297"/>
                  <a:pt x="23413" y="100933"/>
                  <a:pt x="25422" y="107156"/>
                </a:cubicBezTo>
                <a:lnTo>
                  <a:pt x="81707" y="107156"/>
                </a:lnTo>
                <a:close/>
                <a:moveTo>
                  <a:pt x="80367" y="120551"/>
                </a:moveTo>
                <a:lnTo>
                  <a:pt x="26789" y="120551"/>
                </a:lnTo>
                <a:lnTo>
                  <a:pt x="26789" y="125016"/>
                </a:lnTo>
                <a:cubicBezTo>
                  <a:pt x="26789" y="137350"/>
                  <a:pt x="36779" y="147340"/>
                  <a:pt x="49113" y="147340"/>
                </a:cubicBezTo>
                <a:lnTo>
                  <a:pt x="58043" y="147340"/>
                </a:lnTo>
                <a:cubicBezTo>
                  <a:pt x="70377" y="147340"/>
                  <a:pt x="80367" y="137350"/>
                  <a:pt x="80367" y="125016"/>
                </a:cubicBezTo>
                <a:lnTo>
                  <a:pt x="80367" y="120551"/>
                </a:lnTo>
                <a:close/>
                <a:moveTo>
                  <a:pt x="51346" y="31254"/>
                </a:moveTo>
                <a:cubicBezTo>
                  <a:pt x="40239" y="31254"/>
                  <a:pt x="31254" y="40239"/>
                  <a:pt x="31254" y="51346"/>
                </a:cubicBezTo>
                <a:cubicBezTo>
                  <a:pt x="31254" y="55057"/>
                  <a:pt x="28268" y="58043"/>
                  <a:pt x="24557" y="58043"/>
                </a:cubicBezTo>
                <a:cubicBezTo>
                  <a:pt x="20845" y="58043"/>
                  <a:pt x="17859" y="55057"/>
                  <a:pt x="17859" y="51346"/>
                </a:cubicBezTo>
                <a:cubicBezTo>
                  <a:pt x="17859" y="32845"/>
                  <a:pt x="32845" y="17859"/>
                  <a:pt x="51346" y="17859"/>
                </a:cubicBezTo>
                <a:cubicBezTo>
                  <a:pt x="55057" y="17859"/>
                  <a:pt x="58043" y="20845"/>
                  <a:pt x="58043" y="24557"/>
                </a:cubicBezTo>
                <a:cubicBezTo>
                  <a:pt x="58043" y="28268"/>
                  <a:pt x="55057" y="31254"/>
                  <a:pt x="51346" y="31254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5353348" y="9774163"/>
            <a:ext cx="1825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 while: Luôn chạy ít nhất 1 lần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1755" y="431282"/>
            <a:ext cx="66351" cy="464457"/>
          </a:xfrm>
          <a:custGeom>
            <a:avLst/>
            <a:gdLst/>
            <a:ahLst/>
            <a:cxnLst/>
            <a:rect l="l" t="t" r="r" b="b"/>
            <a:pathLst>
              <a:path w="66351" h="464457">
                <a:moveTo>
                  <a:pt x="33176" y="0"/>
                </a:moveTo>
                <a:lnTo>
                  <a:pt x="33176" y="0"/>
                </a:lnTo>
                <a:cubicBezTo>
                  <a:pt x="51498" y="0"/>
                  <a:pt x="66351" y="14853"/>
                  <a:pt x="66351" y="33176"/>
                </a:cubicBezTo>
                <a:lnTo>
                  <a:pt x="66351" y="431282"/>
                </a:lnTo>
                <a:cubicBezTo>
                  <a:pt x="66351" y="449604"/>
                  <a:pt x="51498" y="464457"/>
                  <a:pt x="33176" y="464457"/>
                </a:cubicBezTo>
                <a:lnTo>
                  <a:pt x="33176" y="464457"/>
                </a:lnTo>
                <a:cubicBezTo>
                  <a:pt x="14853" y="464457"/>
                  <a:pt x="0" y="449604"/>
                  <a:pt x="0" y="431282"/>
                </a:cubicBez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30808" y="331755"/>
            <a:ext cx="5581780" cy="3981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35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 sánh For, While và Do While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0808" y="763037"/>
            <a:ext cx="5465665" cy="232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b="1" dirty="0">
                <a:solidFill>
                  <a:srgbClr val="FF9E6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Loop Comparison - Phân biệt và lựa chọn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8343" y="1227494"/>
            <a:ext cx="11511902" cy="4296229"/>
          </a:xfrm>
          <a:custGeom>
            <a:avLst/>
            <a:gdLst/>
            <a:ahLst/>
            <a:cxnLst/>
            <a:rect l="l" t="t" r="r" b="b"/>
            <a:pathLst>
              <a:path w="11511902" h="4296229">
                <a:moveTo>
                  <a:pt x="33176" y="0"/>
                </a:moveTo>
                <a:lnTo>
                  <a:pt x="11412358" y="0"/>
                </a:lnTo>
                <a:cubicBezTo>
                  <a:pt x="11467335" y="0"/>
                  <a:pt x="11511902" y="44567"/>
                  <a:pt x="11511902" y="99544"/>
                </a:cubicBezTo>
                <a:lnTo>
                  <a:pt x="11511902" y="4196685"/>
                </a:lnTo>
                <a:cubicBezTo>
                  <a:pt x="11511902" y="4251661"/>
                  <a:pt x="11467335" y="4296229"/>
                  <a:pt x="11412358" y="4296229"/>
                </a:cubicBezTo>
                <a:lnTo>
                  <a:pt x="33176" y="4296229"/>
                </a:lnTo>
                <a:cubicBezTo>
                  <a:pt x="14853" y="4296229"/>
                  <a:pt x="0" y="4281375"/>
                  <a:pt x="0" y="4263053"/>
                </a:cubicBezTo>
                <a:lnTo>
                  <a:pt x="0" y="33176"/>
                </a:lnTo>
                <a:cubicBezTo>
                  <a:pt x="0" y="14865"/>
                  <a:pt x="14865" y="0"/>
                  <a:pt x="33176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48343" y="1227494"/>
            <a:ext cx="33176" cy="4296229"/>
          </a:xfrm>
          <a:custGeom>
            <a:avLst/>
            <a:gdLst/>
            <a:ahLst/>
            <a:cxnLst/>
            <a:rect l="l" t="t" r="r" b="b"/>
            <a:pathLst>
              <a:path w="33176" h="4296229">
                <a:moveTo>
                  <a:pt x="33176" y="0"/>
                </a:moveTo>
                <a:lnTo>
                  <a:pt x="33176" y="0"/>
                </a:lnTo>
                <a:lnTo>
                  <a:pt x="33176" y="4296229"/>
                </a:lnTo>
                <a:lnTo>
                  <a:pt x="33176" y="4296229"/>
                </a:lnTo>
                <a:cubicBezTo>
                  <a:pt x="14853" y="4296229"/>
                  <a:pt x="0" y="4281375"/>
                  <a:pt x="0" y="4263053"/>
                </a:cubicBez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68131" y="1418253"/>
            <a:ext cx="174171" cy="199053"/>
          </a:xfrm>
          <a:custGeom>
            <a:avLst/>
            <a:gdLst/>
            <a:ahLst/>
            <a:cxnLst/>
            <a:rect l="l" t="t" r="r" b="b"/>
            <a:pathLst>
              <a:path w="174171" h="199053">
                <a:moveTo>
                  <a:pt x="99527" y="62204"/>
                </a:moveTo>
                <a:lnTo>
                  <a:pt x="99527" y="99527"/>
                </a:lnTo>
                <a:lnTo>
                  <a:pt x="149290" y="99527"/>
                </a:lnTo>
                <a:lnTo>
                  <a:pt x="149290" y="62204"/>
                </a:lnTo>
                <a:lnTo>
                  <a:pt x="99527" y="62204"/>
                </a:lnTo>
                <a:close/>
                <a:moveTo>
                  <a:pt x="74645" y="62204"/>
                </a:moveTo>
                <a:lnTo>
                  <a:pt x="24882" y="62204"/>
                </a:lnTo>
                <a:lnTo>
                  <a:pt x="24882" y="99527"/>
                </a:lnTo>
                <a:lnTo>
                  <a:pt x="74645" y="99527"/>
                </a:lnTo>
                <a:lnTo>
                  <a:pt x="74645" y="62204"/>
                </a:lnTo>
                <a:close/>
                <a:moveTo>
                  <a:pt x="0" y="124408"/>
                </a:moveTo>
                <a:lnTo>
                  <a:pt x="0" y="37322"/>
                </a:lnTo>
                <a:cubicBezTo>
                  <a:pt x="0" y="23599"/>
                  <a:pt x="11158" y="12441"/>
                  <a:pt x="24882" y="12441"/>
                </a:cubicBezTo>
                <a:lnTo>
                  <a:pt x="149290" y="12441"/>
                </a:lnTo>
                <a:cubicBezTo>
                  <a:pt x="163014" y="12441"/>
                  <a:pt x="174171" y="23599"/>
                  <a:pt x="174171" y="37322"/>
                </a:cubicBezTo>
                <a:lnTo>
                  <a:pt x="174171" y="161731"/>
                </a:lnTo>
                <a:cubicBezTo>
                  <a:pt x="174171" y="175454"/>
                  <a:pt x="163014" y="186612"/>
                  <a:pt x="149290" y="186612"/>
                </a:cubicBezTo>
                <a:lnTo>
                  <a:pt x="24882" y="186612"/>
                </a:lnTo>
                <a:cubicBezTo>
                  <a:pt x="11158" y="186612"/>
                  <a:pt x="0" y="175454"/>
                  <a:pt x="0" y="161731"/>
                </a:cubicBezTo>
                <a:lnTo>
                  <a:pt x="0" y="124408"/>
                </a:lnTo>
                <a:close/>
                <a:moveTo>
                  <a:pt x="149290" y="124408"/>
                </a:moveTo>
                <a:lnTo>
                  <a:pt x="99527" y="124408"/>
                </a:lnTo>
                <a:lnTo>
                  <a:pt x="99527" y="161731"/>
                </a:lnTo>
                <a:lnTo>
                  <a:pt x="149290" y="161731"/>
                </a:lnTo>
                <a:lnTo>
                  <a:pt x="149290" y="124408"/>
                </a:lnTo>
                <a:close/>
                <a:moveTo>
                  <a:pt x="74645" y="161731"/>
                </a:moveTo>
                <a:lnTo>
                  <a:pt x="74645" y="124408"/>
                </a:lnTo>
                <a:lnTo>
                  <a:pt x="24882" y="124408"/>
                </a:lnTo>
                <a:lnTo>
                  <a:pt x="24882" y="161731"/>
                </a:lnTo>
                <a:lnTo>
                  <a:pt x="74645" y="161731"/>
                </a:ln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844621" y="1393371"/>
            <a:ext cx="10949272" cy="265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67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Bảng so sánh chi tiết</a:t>
            </a:r>
            <a:endParaRPr lang="en-US" sz="1600" dirty="0"/>
          </a:p>
        </p:txBody>
      </p:sp>
      <p:graphicFrame>
        <p:nvGraphicFramePr>
          <p:cNvPr id="1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530808" y="1791478"/>
          <a:ext cx="11163559" cy="2877973"/>
        </p:xfrm>
        <a:graphic>
          <a:graphicData uri="http://schemas.openxmlformats.org/drawingml/2006/table">
            <a:tbl>
              <a:tblPr/>
              <a:tblGrid>
                <a:gridCol w="4235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641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48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095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1139">
                <a:tc>
                  <a:txBody>
                    <a:bodyPr/>
                    <a:lstStyle/>
                    <a:p>
                      <a:pPr algn="l"/>
                      <a:r>
                        <a:rPr lang="en-US" sz="1100" b="1" u="none" dirty="0">
                          <a:solidFill>
                            <a:srgbClr val="7AA2F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Tiêu chí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u="none" dirty="0">
                          <a:solidFill>
                            <a:srgbClr val="7AA2F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for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u="none" dirty="0">
                          <a:solidFill>
                            <a:srgbClr val="7AA2F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while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1" u="none" dirty="0">
                          <a:solidFill>
                            <a:srgbClr val="7AA2F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do while</a:t>
                      </a:r>
                      <a:endParaRPr lang="en-US" sz="11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139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7DC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Thứ tự kiểm tra điều kiện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Trước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Trước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F9E6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Sau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139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7DC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Số lần thực hiện tối thiểu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 lần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0 lần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9ECE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 lần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139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7DC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Khởi tạo biến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9ECE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Tích hợp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Viết riêng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Viết riêng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1139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7DC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Cập nhật biến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9ECE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Tích hợp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Trong thân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Trong thân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1139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7DC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Cú pháp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9ECE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Gọn gàng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Đơn giản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Phức tạp hơn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1139">
                <a:tc>
                  <a:txBody>
                    <a:bodyPr/>
                    <a:lstStyle/>
                    <a:p>
                      <a:r>
                        <a:rPr lang="en-US" sz="1000" b="1" u="none" dirty="0">
                          <a:solidFill>
                            <a:srgbClr val="7DC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Dấu chấm phẩy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Không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Không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F7768E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Cần sau while()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32702" marR="132702" marT="99527" marB="99527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" name="Shape 7"/>
          <p:cNvSpPr/>
          <p:nvPr/>
        </p:nvSpPr>
        <p:spPr>
          <a:xfrm>
            <a:off x="348343" y="5655517"/>
            <a:ext cx="3740539" cy="1891004"/>
          </a:xfrm>
          <a:custGeom>
            <a:avLst/>
            <a:gdLst/>
            <a:ahLst/>
            <a:cxnLst/>
            <a:rect l="l" t="t" r="r" b="b"/>
            <a:pathLst>
              <a:path w="3740539" h="1891004">
                <a:moveTo>
                  <a:pt x="33176" y="0"/>
                </a:moveTo>
                <a:lnTo>
                  <a:pt x="3641015" y="0"/>
                </a:lnTo>
                <a:cubicBezTo>
                  <a:pt x="3695981" y="0"/>
                  <a:pt x="3740539" y="44558"/>
                  <a:pt x="3740539" y="99524"/>
                </a:cubicBezTo>
                <a:lnTo>
                  <a:pt x="3740539" y="1791481"/>
                </a:lnTo>
                <a:cubicBezTo>
                  <a:pt x="3740539" y="1846446"/>
                  <a:pt x="3695981" y="1891004"/>
                  <a:pt x="3641015" y="1891004"/>
                </a:cubicBezTo>
                <a:lnTo>
                  <a:pt x="33176" y="1891004"/>
                </a:lnTo>
                <a:cubicBezTo>
                  <a:pt x="14853" y="1891004"/>
                  <a:pt x="0" y="1876151"/>
                  <a:pt x="0" y="1857829"/>
                </a:cubicBez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348343" y="5655517"/>
            <a:ext cx="33176" cy="1891004"/>
          </a:xfrm>
          <a:custGeom>
            <a:avLst/>
            <a:gdLst/>
            <a:ahLst/>
            <a:cxnLst/>
            <a:rect l="l" t="t" r="r" b="b"/>
            <a:pathLst>
              <a:path w="33176" h="1891004">
                <a:moveTo>
                  <a:pt x="33176" y="0"/>
                </a:moveTo>
                <a:lnTo>
                  <a:pt x="33176" y="0"/>
                </a:lnTo>
                <a:lnTo>
                  <a:pt x="33176" y="1891004"/>
                </a:lnTo>
                <a:lnTo>
                  <a:pt x="33176" y="1891004"/>
                </a:lnTo>
                <a:cubicBezTo>
                  <a:pt x="14853" y="1891004"/>
                  <a:pt x="0" y="1876151"/>
                  <a:pt x="0" y="1857829"/>
                </a:cubicBez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9"/>
          <p:cNvSpPr/>
          <p:nvPr/>
        </p:nvSpPr>
        <p:spPr>
          <a:xfrm>
            <a:off x="497633" y="5788219"/>
            <a:ext cx="422988" cy="265404"/>
          </a:xfrm>
          <a:custGeom>
            <a:avLst/>
            <a:gdLst/>
            <a:ahLst/>
            <a:cxnLst/>
            <a:rect l="l" t="t" r="r" b="b"/>
            <a:pathLst>
              <a:path w="422988" h="265404">
                <a:moveTo>
                  <a:pt x="132702" y="0"/>
                </a:moveTo>
                <a:lnTo>
                  <a:pt x="290286" y="0"/>
                </a:lnTo>
                <a:cubicBezTo>
                  <a:pt x="363526" y="0"/>
                  <a:pt x="422988" y="59462"/>
                  <a:pt x="422988" y="132702"/>
                </a:cubicBezTo>
                <a:lnTo>
                  <a:pt x="422988" y="132702"/>
                </a:lnTo>
                <a:cubicBezTo>
                  <a:pt x="422988" y="205942"/>
                  <a:pt x="363526" y="265404"/>
                  <a:pt x="290286" y="265404"/>
                </a:cubicBezTo>
                <a:lnTo>
                  <a:pt x="132702" y="265404"/>
                </a:lnTo>
                <a:cubicBezTo>
                  <a:pt x="59413" y="265404"/>
                  <a:pt x="0" y="205991"/>
                  <a:pt x="0" y="132702"/>
                </a:cubicBezTo>
                <a:lnTo>
                  <a:pt x="0" y="132702"/>
                </a:lnTo>
                <a:cubicBezTo>
                  <a:pt x="0" y="59413"/>
                  <a:pt x="59413" y="0"/>
                  <a:pt x="132702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497633" y="5788219"/>
            <a:ext cx="489339" cy="265404"/>
          </a:xfrm>
          <a:prstGeom prst="rect">
            <a:avLst/>
          </a:prstGeom>
          <a:noFill/>
          <a:ln/>
        </p:spPr>
        <p:txBody>
          <a:bodyPr wrap="square" lIns="132702" tIns="33176" rIns="132702" bIns="33176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024035" y="5804807"/>
            <a:ext cx="1111380" cy="232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Khi nào dùng?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521478" y="6178032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690254" y="6153150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Biết trước số lần lặp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521478" y="6410260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690254" y="6385379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Duyệt mảng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521478" y="6642489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690254" y="6617607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bảng cửu chương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521478" y="6874717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19"/>
          <p:cNvSpPr/>
          <p:nvPr/>
        </p:nvSpPr>
        <p:spPr>
          <a:xfrm>
            <a:off x="690254" y="6849836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Tính tổng dãy số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497633" y="7115240"/>
            <a:ext cx="3458547" cy="298580"/>
          </a:xfrm>
          <a:custGeom>
            <a:avLst/>
            <a:gdLst/>
            <a:ahLst/>
            <a:cxnLst/>
            <a:rect l="l" t="t" r="r" b="b"/>
            <a:pathLst>
              <a:path w="3458547" h="298580">
                <a:moveTo>
                  <a:pt x="66350" y="0"/>
                </a:moveTo>
                <a:lnTo>
                  <a:pt x="3392197" y="0"/>
                </a:lnTo>
                <a:cubicBezTo>
                  <a:pt x="3428841" y="0"/>
                  <a:pt x="3458547" y="29706"/>
                  <a:pt x="3458547" y="66350"/>
                </a:cubicBezTo>
                <a:lnTo>
                  <a:pt x="3458547" y="232229"/>
                </a:lnTo>
                <a:cubicBezTo>
                  <a:pt x="3458547" y="268874"/>
                  <a:pt x="3428841" y="298580"/>
                  <a:pt x="3392197" y="298580"/>
                </a:cubicBezTo>
                <a:lnTo>
                  <a:pt x="66350" y="298580"/>
                </a:lnTo>
                <a:cubicBezTo>
                  <a:pt x="29731" y="298580"/>
                  <a:pt x="0" y="268849"/>
                  <a:pt x="0" y="232229"/>
                </a:cubicBezTo>
                <a:lnTo>
                  <a:pt x="0" y="66350"/>
                </a:lnTo>
                <a:cubicBezTo>
                  <a:pt x="0" y="29731"/>
                  <a:pt x="29731" y="0"/>
                  <a:pt x="66350" y="0"/>
                </a:cubicBezTo>
                <a:close/>
              </a:path>
            </a:pathLst>
          </a:custGeom>
          <a:solidFill>
            <a:srgbClr val="7AA2F7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563984" y="7181591"/>
            <a:ext cx="3383902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b="1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Ví dụ:</a:t>
            </a:r>
            <a:r>
              <a:rPr lang="en-US" sz="914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1-100, tính n!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4235968" y="5655517"/>
            <a:ext cx="3740539" cy="1891004"/>
          </a:xfrm>
          <a:custGeom>
            <a:avLst/>
            <a:gdLst/>
            <a:ahLst/>
            <a:cxnLst/>
            <a:rect l="l" t="t" r="r" b="b"/>
            <a:pathLst>
              <a:path w="3740539" h="1891004">
                <a:moveTo>
                  <a:pt x="33176" y="0"/>
                </a:moveTo>
                <a:lnTo>
                  <a:pt x="3641015" y="0"/>
                </a:lnTo>
                <a:cubicBezTo>
                  <a:pt x="3695981" y="0"/>
                  <a:pt x="3740539" y="44558"/>
                  <a:pt x="3740539" y="99524"/>
                </a:cubicBezTo>
                <a:lnTo>
                  <a:pt x="3740539" y="1791481"/>
                </a:lnTo>
                <a:cubicBezTo>
                  <a:pt x="3740539" y="1846446"/>
                  <a:pt x="3695981" y="1891004"/>
                  <a:pt x="3641015" y="1891004"/>
                </a:cubicBezTo>
                <a:lnTo>
                  <a:pt x="33176" y="1891004"/>
                </a:lnTo>
                <a:cubicBezTo>
                  <a:pt x="14853" y="1891004"/>
                  <a:pt x="0" y="1876151"/>
                  <a:pt x="0" y="1857829"/>
                </a:cubicBez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3"/>
          <p:cNvSpPr/>
          <p:nvPr/>
        </p:nvSpPr>
        <p:spPr>
          <a:xfrm>
            <a:off x="4235968" y="5655517"/>
            <a:ext cx="33176" cy="1891004"/>
          </a:xfrm>
          <a:custGeom>
            <a:avLst/>
            <a:gdLst/>
            <a:ahLst/>
            <a:cxnLst/>
            <a:rect l="l" t="t" r="r" b="b"/>
            <a:pathLst>
              <a:path w="33176" h="1891004">
                <a:moveTo>
                  <a:pt x="33176" y="0"/>
                </a:moveTo>
                <a:lnTo>
                  <a:pt x="33176" y="0"/>
                </a:lnTo>
                <a:lnTo>
                  <a:pt x="33176" y="1891004"/>
                </a:lnTo>
                <a:lnTo>
                  <a:pt x="33176" y="1891004"/>
                </a:lnTo>
                <a:cubicBezTo>
                  <a:pt x="14853" y="1891004"/>
                  <a:pt x="0" y="1876151"/>
                  <a:pt x="0" y="1857829"/>
                </a:cubicBez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4"/>
          <p:cNvSpPr/>
          <p:nvPr/>
        </p:nvSpPr>
        <p:spPr>
          <a:xfrm>
            <a:off x="4385258" y="5788219"/>
            <a:ext cx="580571" cy="265404"/>
          </a:xfrm>
          <a:custGeom>
            <a:avLst/>
            <a:gdLst/>
            <a:ahLst/>
            <a:cxnLst/>
            <a:rect l="l" t="t" r="r" b="b"/>
            <a:pathLst>
              <a:path w="580571" h="265404">
                <a:moveTo>
                  <a:pt x="132702" y="0"/>
                </a:moveTo>
                <a:lnTo>
                  <a:pt x="447869" y="0"/>
                </a:lnTo>
                <a:cubicBezTo>
                  <a:pt x="521110" y="0"/>
                  <a:pt x="580571" y="59462"/>
                  <a:pt x="580571" y="132702"/>
                </a:cubicBezTo>
                <a:lnTo>
                  <a:pt x="580571" y="132702"/>
                </a:lnTo>
                <a:cubicBezTo>
                  <a:pt x="580571" y="205942"/>
                  <a:pt x="521110" y="265404"/>
                  <a:pt x="447869" y="265404"/>
                </a:cubicBezTo>
                <a:lnTo>
                  <a:pt x="132702" y="265404"/>
                </a:lnTo>
                <a:cubicBezTo>
                  <a:pt x="59413" y="265404"/>
                  <a:pt x="0" y="205991"/>
                  <a:pt x="0" y="132702"/>
                </a:cubicBezTo>
                <a:lnTo>
                  <a:pt x="0" y="132702"/>
                </a:lnTo>
                <a:cubicBezTo>
                  <a:pt x="0" y="59413"/>
                  <a:pt x="59413" y="0"/>
                  <a:pt x="132702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5"/>
          <p:cNvSpPr/>
          <p:nvPr/>
        </p:nvSpPr>
        <p:spPr>
          <a:xfrm>
            <a:off x="4385258" y="5788219"/>
            <a:ext cx="646922" cy="265404"/>
          </a:xfrm>
          <a:prstGeom prst="rect">
            <a:avLst/>
          </a:prstGeom>
          <a:noFill/>
          <a:ln/>
        </p:spPr>
        <p:txBody>
          <a:bodyPr wrap="square" lIns="132702" tIns="33176" rIns="132702" bIns="33176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while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5061857" y="5804807"/>
            <a:ext cx="1111380" cy="232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Khi nào dùng?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4409103" y="6178032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8"/>
          <p:cNvSpPr/>
          <p:nvPr/>
        </p:nvSpPr>
        <p:spPr>
          <a:xfrm>
            <a:off x="4577879" y="6153150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Không biết số lần lặp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4409103" y="6410260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0"/>
          <p:cNvSpPr/>
          <p:nvPr/>
        </p:nvSpPr>
        <p:spPr>
          <a:xfrm>
            <a:off x="4577879" y="6385379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Chờ điều kiện từ bên ngoài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4409103" y="6642489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2"/>
          <p:cNvSpPr/>
          <p:nvPr/>
        </p:nvSpPr>
        <p:spPr>
          <a:xfrm>
            <a:off x="4577879" y="6617607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Đọc dữ liệu đến EOF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4409103" y="6874717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4"/>
          <p:cNvSpPr/>
          <p:nvPr/>
        </p:nvSpPr>
        <p:spPr>
          <a:xfrm>
            <a:off x="4577879" y="6849836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Chờ sự kiện xảy ra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4385258" y="7115240"/>
            <a:ext cx="3458547" cy="298580"/>
          </a:xfrm>
          <a:custGeom>
            <a:avLst/>
            <a:gdLst/>
            <a:ahLst/>
            <a:cxnLst/>
            <a:rect l="l" t="t" r="r" b="b"/>
            <a:pathLst>
              <a:path w="3458547" h="298580">
                <a:moveTo>
                  <a:pt x="66350" y="0"/>
                </a:moveTo>
                <a:lnTo>
                  <a:pt x="3392197" y="0"/>
                </a:lnTo>
                <a:cubicBezTo>
                  <a:pt x="3428841" y="0"/>
                  <a:pt x="3458547" y="29706"/>
                  <a:pt x="3458547" y="66350"/>
                </a:cubicBezTo>
                <a:lnTo>
                  <a:pt x="3458547" y="232229"/>
                </a:lnTo>
                <a:cubicBezTo>
                  <a:pt x="3458547" y="268874"/>
                  <a:pt x="3428841" y="298580"/>
                  <a:pt x="3392197" y="298580"/>
                </a:cubicBezTo>
                <a:lnTo>
                  <a:pt x="66350" y="298580"/>
                </a:lnTo>
                <a:cubicBezTo>
                  <a:pt x="29731" y="298580"/>
                  <a:pt x="0" y="268849"/>
                  <a:pt x="0" y="232229"/>
                </a:cubicBezTo>
                <a:lnTo>
                  <a:pt x="0" y="66350"/>
                </a:lnTo>
                <a:cubicBezTo>
                  <a:pt x="0" y="29731"/>
                  <a:pt x="29731" y="0"/>
                  <a:pt x="66350" y="0"/>
                </a:cubicBezTo>
                <a:close/>
              </a:path>
            </a:pathLst>
          </a:custGeom>
          <a:solidFill>
            <a:srgbClr val="BB9AF7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6"/>
          <p:cNvSpPr/>
          <p:nvPr/>
        </p:nvSpPr>
        <p:spPr>
          <a:xfrm>
            <a:off x="4451609" y="7181591"/>
            <a:ext cx="3383902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b="1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Ví dụ:</a:t>
            </a:r>
            <a:r>
              <a:rPr lang="en-US" sz="914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Nhập đến khi đúng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8123594" y="5655517"/>
            <a:ext cx="3740539" cy="1891004"/>
          </a:xfrm>
          <a:custGeom>
            <a:avLst/>
            <a:gdLst/>
            <a:ahLst/>
            <a:cxnLst/>
            <a:rect l="l" t="t" r="r" b="b"/>
            <a:pathLst>
              <a:path w="3740539" h="1891004">
                <a:moveTo>
                  <a:pt x="33176" y="0"/>
                </a:moveTo>
                <a:lnTo>
                  <a:pt x="3641015" y="0"/>
                </a:lnTo>
                <a:cubicBezTo>
                  <a:pt x="3695981" y="0"/>
                  <a:pt x="3740539" y="44558"/>
                  <a:pt x="3740539" y="99524"/>
                </a:cubicBezTo>
                <a:lnTo>
                  <a:pt x="3740539" y="1791481"/>
                </a:lnTo>
                <a:cubicBezTo>
                  <a:pt x="3740539" y="1846446"/>
                  <a:pt x="3695981" y="1891004"/>
                  <a:pt x="3641015" y="1891004"/>
                </a:cubicBezTo>
                <a:lnTo>
                  <a:pt x="33176" y="1891004"/>
                </a:lnTo>
                <a:cubicBezTo>
                  <a:pt x="14853" y="1891004"/>
                  <a:pt x="0" y="1876151"/>
                  <a:pt x="0" y="1857829"/>
                </a:cubicBez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8"/>
          <p:cNvSpPr/>
          <p:nvPr/>
        </p:nvSpPr>
        <p:spPr>
          <a:xfrm>
            <a:off x="8123594" y="5655517"/>
            <a:ext cx="33176" cy="1891004"/>
          </a:xfrm>
          <a:custGeom>
            <a:avLst/>
            <a:gdLst/>
            <a:ahLst/>
            <a:cxnLst/>
            <a:rect l="l" t="t" r="r" b="b"/>
            <a:pathLst>
              <a:path w="33176" h="1891004">
                <a:moveTo>
                  <a:pt x="33176" y="0"/>
                </a:moveTo>
                <a:lnTo>
                  <a:pt x="33176" y="0"/>
                </a:lnTo>
                <a:lnTo>
                  <a:pt x="33176" y="1891004"/>
                </a:lnTo>
                <a:lnTo>
                  <a:pt x="33176" y="1891004"/>
                </a:lnTo>
                <a:cubicBezTo>
                  <a:pt x="14853" y="1891004"/>
                  <a:pt x="0" y="1876151"/>
                  <a:pt x="0" y="1857829"/>
                </a:cubicBez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39"/>
          <p:cNvSpPr/>
          <p:nvPr/>
        </p:nvSpPr>
        <p:spPr>
          <a:xfrm>
            <a:off x="8272884" y="5788219"/>
            <a:ext cx="763037" cy="265404"/>
          </a:xfrm>
          <a:custGeom>
            <a:avLst/>
            <a:gdLst/>
            <a:ahLst/>
            <a:cxnLst/>
            <a:rect l="l" t="t" r="r" b="b"/>
            <a:pathLst>
              <a:path w="763037" h="265404">
                <a:moveTo>
                  <a:pt x="132702" y="0"/>
                </a:moveTo>
                <a:lnTo>
                  <a:pt x="630335" y="0"/>
                </a:lnTo>
                <a:cubicBezTo>
                  <a:pt x="703575" y="0"/>
                  <a:pt x="763037" y="59462"/>
                  <a:pt x="763037" y="132702"/>
                </a:cubicBezTo>
                <a:lnTo>
                  <a:pt x="763037" y="132702"/>
                </a:lnTo>
                <a:cubicBezTo>
                  <a:pt x="763037" y="205942"/>
                  <a:pt x="703575" y="265404"/>
                  <a:pt x="630335" y="265404"/>
                </a:cubicBezTo>
                <a:lnTo>
                  <a:pt x="132702" y="265404"/>
                </a:lnTo>
                <a:cubicBezTo>
                  <a:pt x="59413" y="265404"/>
                  <a:pt x="0" y="205991"/>
                  <a:pt x="0" y="132702"/>
                </a:cubicBezTo>
                <a:lnTo>
                  <a:pt x="0" y="132702"/>
                </a:lnTo>
                <a:cubicBezTo>
                  <a:pt x="0" y="59413"/>
                  <a:pt x="59413" y="0"/>
                  <a:pt x="132702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0"/>
          <p:cNvSpPr/>
          <p:nvPr/>
        </p:nvSpPr>
        <p:spPr>
          <a:xfrm>
            <a:off x="8272884" y="5788219"/>
            <a:ext cx="829388" cy="265404"/>
          </a:xfrm>
          <a:prstGeom prst="rect">
            <a:avLst/>
          </a:prstGeom>
          <a:noFill/>
          <a:ln/>
        </p:spPr>
        <p:txBody>
          <a:bodyPr wrap="square" lIns="132702" tIns="33176" rIns="132702" bIns="33176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 while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9132726" y="5804807"/>
            <a:ext cx="1111380" cy="232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Khi nào dùng?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8296729" y="6178032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3"/>
          <p:cNvSpPr/>
          <p:nvPr/>
        </p:nvSpPr>
        <p:spPr>
          <a:xfrm>
            <a:off x="8465505" y="6153150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Cần thực hiện ít nhất 1 lần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8296729" y="6410260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5"/>
          <p:cNvSpPr/>
          <p:nvPr/>
        </p:nvSpPr>
        <p:spPr>
          <a:xfrm>
            <a:off x="8465505" y="6385379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Hiển thị menu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8296729" y="6642489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7"/>
          <p:cNvSpPr/>
          <p:nvPr/>
        </p:nvSpPr>
        <p:spPr>
          <a:xfrm>
            <a:off x="8465505" y="6617607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Kiểm tra mật khẩu</a:t>
            </a:r>
            <a:endParaRPr lang="en-US" sz="1600" dirty="0"/>
          </a:p>
        </p:txBody>
      </p:sp>
      <p:sp>
        <p:nvSpPr>
          <p:cNvPr id="51" name="Shape 48"/>
          <p:cNvSpPr/>
          <p:nvPr/>
        </p:nvSpPr>
        <p:spPr>
          <a:xfrm>
            <a:off x="8296729" y="6874717"/>
            <a:ext cx="101600" cy="116114"/>
          </a:xfrm>
          <a:custGeom>
            <a:avLst/>
            <a:gdLst/>
            <a:ahLst/>
            <a:cxnLst/>
            <a:rect l="l" t="t" r="r" b="b"/>
            <a:pathLst>
              <a:path w="101600" h="116114">
                <a:moveTo>
                  <a:pt x="98606" y="15898"/>
                </a:moveTo>
                <a:cubicBezTo>
                  <a:pt x="101849" y="18256"/>
                  <a:pt x="102575" y="22792"/>
                  <a:pt x="100217" y="26035"/>
                </a:cubicBezTo>
                <a:lnTo>
                  <a:pt x="42159" y="105864"/>
                </a:lnTo>
                <a:cubicBezTo>
                  <a:pt x="40912" y="107587"/>
                  <a:pt x="38984" y="108653"/>
                  <a:pt x="36853" y="108834"/>
                </a:cubicBezTo>
                <a:cubicBezTo>
                  <a:pt x="34721" y="109016"/>
                  <a:pt x="32657" y="108222"/>
                  <a:pt x="31160" y="106725"/>
                </a:cubicBezTo>
                <a:lnTo>
                  <a:pt x="2132" y="77697"/>
                </a:lnTo>
                <a:cubicBezTo>
                  <a:pt x="-703" y="74862"/>
                  <a:pt x="-703" y="70258"/>
                  <a:pt x="2132" y="67423"/>
                </a:cubicBezTo>
                <a:cubicBezTo>
                  <a:pt x="4967" y="64589"/>
                  <a:pt x="9570" y="64589"/>
                  <a:pt x="12405" y="67423"/>
                </a:cubicBezTo>
                <a:lnTo>
                  <a:pt x="35424" y="90442"/>
                </a:lnTo>
                <a:lnTo>
                  <a:pt x="88492" y="17485"/>
                </a:lnTo>
                <a:cubicBezTo>
                  <a:pt x="90850" y="14242"/>
                  <a:pt x="95386" y="13516"/>
                  <a:pt x="98629" y="1587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49"/>
          <p:cNvSpPr/>
          <p:nvPr/>
        </p:nvSpPr>
        <p:spPr>
          <a:xfrm>
            <a:off x="8465505" y="6849836"/>
            <a:ext cx="3323983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Xác nhận hành động</a:t>
            </a:r>
            <a:endParaRPr lang="en-US" sz="1600" dirty="0"/>
          </a:p>
        </p:txBody>
      </p:sp>
      <p:sp>
        <p:nvSpPr>
          <p:cNvPr id="53" name="Shape 50"/>
          <p:cNvSpPr/>
          <p:nvPr/>
        </p:nvSpPr>
        <p:spPr>
          <a:xfrm>
            <a:off x="8272884" y="7115240"/>
            <a:ext cx="3458547" cy="298580"/>
          </a:xfrm>
          <a:custGeom>
            <a:avLst/>
            <a:gdLst/>
            <a:ahLst/>
            <a:cxnLst/>
            <a:rect l="l" t="t" r="r" b="b"/>
            <a:pathLst>
              <a:path w="3458547" h="298580">
                <a:moveTo>
                  <a:pt x="66350" y="0"/>
                </a:moveTo>
                <a:lnTo>
                  <a:pt x="3392197" y="0"/>
                </a:lnTo>
                <a:cubicBezTo>
                  <a:pt x="3428841" y="0"/>
                  <a:pt x="3458547" y="29706"/>
                  <a:pt x="3458547" y="66350"/>
                </a:cubicBezTo>
                <a:lnTo>
                  <a:pt x="3458547" y="232229"/>
                </a:lnTo>
                <a:cubicBezTo>
                  <a:pt x="3458547" y="268874"/>
                  <a:pt x="3428841" y="298580"/>
                  <a:pt x="3392197" y="298580"/>
                </a:cubicBezTo>
                <a:lnTo>
                  <a:pt x="66350" y="298580"/>
                </a:lnTo>
                <a:cubicBezTo>
                  <a:pt x="29731" y="298580"/>
                  <a:pt x="0" y="268849"/>
                  <a:pt x="0" y="232229"/>
                </a:cubicBezTo>
                <a:lnTo>
                  <a:pt x="0" y="66350"/>
                </a:lnTo>
                <a:cubicBezTo>
                  <a:pt x="0" y="29731"/>
                  <a:pt x="29731" y="0"/>
                  <a:pt x="66350" y="0"/>
                </a:cubicBezTo>
                <a:close/>
              </a:path>
            </a:pathLst>
          </a:custGeom>
          <a:solidFill>
            <a:srgbClr val="9ECE6A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1"/>
          <p:cNvSpPr/>
          <p:nvPr/>
        </p:nvSpPr>
        <p:spPr>
          <a:xfrm>
            <a:off x="8339235" y="7181591"/>
            <a:ext cx="3383902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4" b="1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Ví dụ:</a:t>
            </a:r>
            <a:r>
              <a:rPr lang="en-US" sz="914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Menu, nhập dữ liệu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412750"/>
            <a:ext cx="63500" cy="444500"/>
          </a:xfrm>
          <a:custGeom>
            <a:avLst/>
            <a:gdLst/>
            <a:ahLst/>
            <a:cxnLst/>
            <a:rect l="l" t="t" r="r" b="b"/>
            <a:pathLst>
              <a:path w="63500" h="444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412750"/>
                </a:lnTo>
                <a:cubicBezTo>
                  <a:pt x="63500" y="430273"/>
                  <a:pt x="49273" y="444500"/>
                  <a:pt x="31750" y="444500"/>
                </a:cubicBezTo>
                <a:lnTo>
                  <a:pt x="31750" y="444500"/>
                </a:lnTo>
                <a:cubicBezTo>
                  <a:pt x="14227" y="444500"/>
                  <a:pt x="0" y="430273"/>
                  <a:pt x="0" y="412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08000" y="317500"/>
            <a:ext cx="28257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Câu lệnh break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730250"/>
            <a:ext cx="2714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7768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Break Statement - Thoát khỏi vòng lặp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375" y="1174750"/>
            <a:ext cx="5667375" cy="2524125"/>
          </a:xfrm>
          <a:custGeom>
            <a:avLst/>
            <a:gdLst/>
            <a:ahLst/>
            <a:cxnLst/>
            <a:rect l="l" t="t" r="r" b="b"/>
            <a:pathLst>
              <a:path w="5667375" h="2524125">
                <a:moveTo>
                  <a:pt x="31750" y="0"/>
                </a:moveTo>
                <a:lnTo>
                  <a:pt x="5572115" y="0"/>
                </a:lnTo>
                <a:cubicBezTo>
                  <a:pt x="5624725" y="0"/>
                  <a:pt x="5667375" y="42650"/>
                  <a:pt x="5667375" y="95260"/>
                </a:cubicBezTo>
                <a:lnTo>
                  <a:pt x="5667375" y="2428865"/>
                </a:lnTo>
                <a:cubicBezTo>
                  <a:pt x="5667375" y="2481475"/>
                  <a:pt x="5624725" y="2524125"/>
                  <a:pt x="5572115" y="2524125"/>
                </a:cubicBezTo>
                <a:lnTo>
                  <a:pt x="31750" y="2524125"/>
                </a:lnTo>
                <a:cubicBezTo>
                  <a:pt x="14215" y="2524125"/>
                  <a:pt x="0" y="2509910"/>
                  <a:pt x="0" y="24923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33375" y="1174750"/>
            <a:ext cx="31750" cy="2524125"/>
          </a:xfrm>
          <a:custGeom>
            <a:avLst/>
            <a:gdLst/>
            <a:ahLst/>
            <a:cxnLst/>
            <a:rect l="l" t="t" r="r" b="b"/>
            <a:pathLst>
              <a:path w="31750" h="2524125">
                <a:moveTo>
                  <a:pt x="31750" y="0"/>
                </a:moveTo>
                <a:lnTo>
                  <a:pt x="31750" y="0"/>
                </a:lnTo>
                <a:lnTo>
                  <a:pt x="31750" y="2524125"/>
                </a:lnTo>
                <a:lnTo>
                  <a:pt x="31750" y="2524125"/>
                </a:lnTo>
                <a:cubicBezTo>
                  <a:pt x="14227" y="2524125"/>
                  <a:pt x="0" y="2509898"/>
                  <a:pt x="0" y="24923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08000" y="133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7768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03250" y="14287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896" y="101575"/>
                </a:moveTo>
                <a:cubicBezTo>
                  <a:pt x="191393" y="98078"/>
                  <a:pt x="191393" y="92422"/>
                  <a:pt x="187896" y="88962"/>
                </a:cubicBezTo>
                <a:lnTo>
                  <a:pt x="134317" y="35347"/>
                </a:lnTo>
                <a:cubicBezTo>
                  <a:pt x="131750" y="32779"/>
                  <a:pt x="127918" y="32035"/>
                  <a:pt x="124569" y="33412"/>
                </a:cubicBezTo>
                <a:cubicBezTo>
                  <a:pt x="121221" y="34789"/>
                  <a:pt x="119063" y="38063"/>
                  <a:pt x="119063" y="41672"/>
                </a:cubicBezTo>
                <a:lnTo>
                  <a:pt x="119063" y="71438"/>
                </a:lnTo>
                <a:lnTo>
                  <a:pt x="77391" y="71438"/>
                </a:lnTo>
                <a:cubicBezTo>
                  <a:pt x="67531" y="71438"/>
                  <a:pt x="59531" y="79437"/>
                  <a:pt x="59531" y="89297"/>
                </a:cubicBezTo>
                <a:lnTo>
                  <a:pt x="59531" y="101203"/>
                </a:lnTo>
                <a:cubicBezTo>
                  <a:pt x="59531" y="111063"/>
                  <a:pt x="67531" y="119063"/>
                  <a:pt x="77391" y="119063"/>
                </a:cubicBezTo>
                <a:lnTo>
                  <a:pt x="119063" y="119063"/>
                </a:lnTo>
                <a:lnTo>
                  <a:pt x="119063" y="148828"/>
                </a:lnTo>
                <a:cubicBezTo>
                  <a:pt x="119063" y="152437"/>
                  <a:pt x="121221" y="155711"/>
                  <a:pt x="124569" y="157088"/>
                </a:cubicBezTo>
                <a:cubicBezTo>
                  <a:pt x="127918" y="158465"/>
                  <a:pt x="131750" y="157721"/>
                  <a:pt x="134317" y="155153"/>
                </a:cubicBezTo>
                <a:lnTo>
                  <a:pt x="187896" y="101575"/>
                </a:lnTo>
                <a:close/>
                <a:moveTo>
                  <a:pt x="59531" y="35719"/>
                </a:moveTo>
                <a:cubicBezTo>
                  <a:pt x="66117" y="35719"/>
                  <a:pt x="71438" y="30398"/>
                  <a:pt x="71438" y="23812"/>
                </a:cubicBezTo>
                <a:cubicBezTo>
                  <a:pt x="71438" y="17227"/>
                  <a:pt x="66117" y="11906"/>
                  <a:pt x="59531" y="11906"/>
                </a:cubicBezTo>
                <a:lnTo>
                  <a:pt x="35719" y="11906"/>
                </a:lnTo>
                <a:cubicBezTo>
                  <a:pt x="15999" y="11906"/>
                  <a:pt x="0" y="27905"/>
                  <a:pt x="0" y="47625"/>
                </a:cubicBezTo>
                <a:lnTo>
                  <a:pt x="0" y="142875"/>
                </a:lnTo>
                <a:cubicBezTo>
                  <a:pt x="0" y="162595"/>
                  <a:pt x="15999" y="178594"/>
                  <a:pt x="35719" y="178594"/>
                </a:cubicBezTo>
                <a:lnTo>
                  <a:pt x="59531" y="178594"/>
                </a:lnTo>
                <a:cubicBezTo>
                  <a:pt x="66117" y="178594"/>
                  <a:pt x="71438" y="173273"/>
                  <a:pt x="71438" y="166688"/>
                </a:cubicBezTo>
                <a:cubicBezTo>
                  <a:pt x="71438" y="160102"/>
                  <a:pt x="66117" y="154781"/>
                  <a:pt x="59531" y="154781"/>
                </a:cubicBezTo>
                <a:lnTo>
                  <a:pt x="35719" y="154781"/>
                </a:lnTo>
                <a:cubicBezTo>
                  <a:pt x="29133" y="154781"/>
                  <a:pt x="23812" y="149461"/>
                  <a:pt x="23812" y="142875"/>
                </a:cubicBezTo>
                <a:lnTo>
                  <a:pt x="23812" y="47625"/>
                </a:lnTo>
                <a:cubicBezTo>
                  <a:pt x="23812" y="41039"/>
                  <a:pt x="29133" y="35719"/>
                  <a:pt x="35719" y="35719"/>
                </a:cubicBezTo>
                <a:lnTo>
                  <a:pt x="59531" y="35719"/>
                </a:ln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84250" y="1397000"/>
            <a:ext cx="9128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Khái niệm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8000" y="1841500"/>
            <a:ext cx="5397500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break</a:t>
            </a: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là câu lệnh dùng để </a:t>
            </a:r>
            <a:r>
              <a:rPr lang="en-US" sz="1000" b="1" dirty="0">
                <a:solidFill>
                  <a:srgbClr val="F7768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thoát khỏi vòng lặp ngay lập tức</a:t>
            </a: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khi gặp phải, bất kể điều kiện vòng lặp còn đúng hay không.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1969" y="2385219"/>
            <a:ext cx="2611438" cy="1150938"/>
          </a:xfrm>
          <a:custGeom>
            <a:avLst/>
            <a:gdLst/>
            <a:ahLst/>
            <a:cxnLst/>
            <a:rect l="l" t="t" r="r" b="b"/>
            <a:pathLst>
              <a:path w="2611438" h="1150938">
                <a:moveTo>
                  <a:pt x="63497" y="0"/>
                </a:moveTo>
                <a:lnTo>
                  <a:pt x="2547940" y="0"/>
                </a:lnTo>
                <a:cubicBezTo>
                  <a:pt x="2583009" y="0"/>
                  <a:pt x="2611438" y="28429"/>
                  <a:pt x="2611438" y="63497"/>
                </a:cubicBezTo>
                <a:lnTo>
                  <a:pt x="2611438" y="1087440"/>
                </a:lnTo>
                <a:cubicBezTo>
                  <a:pt x="2611438" y="1122509"/>
                  <a:pt x="2583009" y="1150938"/>
                  <a:pt x="2547940" y="1150937"/>
                </a:cubicBezTo>
                <a:lnTo>
                  <a:pt x="63497" y="1150938"/>
                </a:lnTo>
                <a:cubicBezTo>
                  <a:pt x="28429" y="1150937"/>
                  <a:pt x="0" y="1122509"/>
                  <a:pt x="0" y="1087440"/>
                </a:cubicBezTo>
                <a:lnTo>
                  <a:pt x="0" y="63497"/>
                </a:lnTo>
                <a:cubicBezTo>
                  <a:pt x="0" y="28452"/>
                  <a:pt x="28452" y="0"/>
                  <a:pt x="63497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F7768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27063" y="25161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09625" y="2484438"/>
            <a:ext cx="2278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Áp dụng cho: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69938" y="2706688"/>
            <a:ext cx="2309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for loop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69938" y="2897188"/>
            <a:ext cx="2309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while loop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69938" y="3087688"/>
            <a:ext cx="2309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do while loop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69938" y="3278188"/>
            <a:ext cx="2309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switch case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226594" y="2385219"/>
            <a:ext cx="2611438" cy="1150938"/>
          </a:xfrm>
          <a:custGeom>
            <a:avLst/>
            <a:gdLst/>
            <a:ahLst/>
            <a:cxnLst/>
            <a:rect l="l" t="t" r="r" b="b"/>
            <a:pathLst>
              <a:path w="2611438" h="1150938">
                <a:moveTo>
                  <a:pt x="63497" y="0"/>
                </a:moveTo>
                <a:lnTo>
                  <a:pt x="2547940" y="0"/>
                </a:lnTo>
                <a:cubicBezTo>
                  <a:pt x="2583009" y="0"/>
                  <a:pt x="2611438" y="28429"/>
                  <a:pt x="2611438" y="63497"/>
                </a:cubicBezTo>
                <a:lnTo>
                  <a:pt x="2611438" y="1087440"/>
                </a:lnTo>
                <a:cubicBezTo>
                  <a:pt x="2611438" y="1122509"/>
                  <a:pt x="2583009" y="1150938"/>
                  <a:pt x="2547940" y="1150937"/>
                </a:cubicBezTo>
                <a:lnTo>
                  <a:pt x="63497" y="1150938"/>
                </a:lnTo>
                <a:cubicBezTo>
                  <a:pt x="28429" y="1150937"/>
                  <a:pt x="0" y="1122509"/>
                  <a:pt x="0" y="1087440"/>
                </a:cubicBezTo>
                <a:lnTo>
                  <a:pt x="0" y="63497"/>
                </a:lnTo>
                <a:cubicBezTo>
                  <a:pt x="0" y="28452"/>
                  <a:pt x="28452" y="0"/>
                  <a:pt x="63497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DCF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3341688" y="25161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55563" y="39688"/>
                </a:moveTo>
                <a:cubicBezTo>
                  <a:pt x="55563" y="35307"/>
                  <a:pt x="59119" y="31750"/>
                  <a:pt x="63500" y="31750"/>
                </a:cubicBezTo>
                <a:cubicBezTo>
                  <a:pt x="67881" y="31750"/>
                  <a:pt x="71438" y="35307"/>
                  <a:pt x="71438" y="39688"/>
                </a:cubicBezTo>
                <a:cubicBezTo>
                  <a:pt x="71438" y="44068"/>
                  <a:pt x="67881" y="47625"/>
                  <a:pt x="63500" y="47625"/>
                </a:cubicBezTo>
                <a:cubicBezTo>
                  <a:pt x="59119" y="47625"/>
                  <a:pt x="55563" y="44068"/>
                  <a:pt x="55563" y="39688"/>
                </a:cubicBezTo>
                <a:close/>
                <a:moveTo>
                  <a:pt x="53578" y="55563"/>
                </a:moveTo>
                <a:lnTo>
                  <a:pt x="65484" y="55563"/>
                </a:lnTo>
                <a:cubicBezTo>
                  <a:pt x="68783" y="55563"/>
                  <a:pt x="71438" y="58217"/>
                  <a:pt x="71438" y="61516"/>
                </a:cubicBezTo>
                <a:lnTo>
                  <a:pt x="71438" y="83344"/>
                </a:lnTo>
                <a:lnTo>
                  <a:pt x="73422" y="83344"/>
                </a:lnTo>
                <a:cubicBezTo>
                  <a:pt x="76721" y="83344"/>
                  <a:pt x="79375" y="85998"/>
                  <a:pt x="79375" y="89297"/>
                </a:cubicBezTo>
                <a:cubicBezTo>
                  <a:pt x="79375" y="92596"/>
                  <a:pt x="76721" y="95250"/>
                  <a:pt x="73422" y="95250"/>
                </a:cubicBezTo>
                <a:lnTo>
                  <a:pt x="53578" y="95250"/>
                </a:lnTo>
                <a:cubicBezTo>
                  <a:pt x="50279" y="95250"/>
                  <a:pt x="47625" y="92596"/>
                  <a:pt x="47625" y="89297"/>
                </a:cubicBezTo>
                <a:cubicBezTo>
                  <a:pt x="47625" y="85998"/>
                  <a:pt x="50279" y="83344"/>
                  <a:pt x="53578" y="83344"/>
                </a:cubicBezTo>
                <a:lnTo>
                  <a:pt x="59531" y="83344"/>
                </a:lnTo>
                <a:lnTo>
                  <a:pt x="59531" y="67469"/>
                </a:lnTo>
                <a:lnTo>
                  <a:pt x="53578" y="67469"/>
                </a:lnTo>
                <a:cubicBezTo>
                  <a:pt x="50279" y="67469"/>
                  <a:pt x="47625" y="64815"/>
                  <a:pt x="47625" y="61516"/>
                </a:cubicBezTo>
                <a:cubicBezTo>
                  <a:pt x="47625" y="58217"/>
                  <a:pt x="50279" y="55563"/>
                  <a:pt x="53578" y="55563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3524250" y="2484438"/>
            <a:ext cx="2278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Cú pháp: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325813" y="2706688"/>
            <a:ext cx="2413000" cy="412750"/>
          </a:xfrm>
          <a:custGeom>
            <a:avLst/>
            <a:gdLst/>
            <a:ahLst/>
            <a:cxnLst/>
            <a:rect l="l" t="t" r="r" b="b"/>
            <a:pathLst>
              <a:path w="2413000" h="412750">
                <a:moveTo>
                  <a:pt x="63502" y="0"/>
                </a:moveTo>
                <a:lnTo>
                  <a:pt x="2349498" y="0"/>
                </a:lnTo>
                <a:cubicBezTo>
                  <a:pt x="2384569" y="0"/>
                  <a:pt x="2413000" y="28431"/>
                  <a:pt x="2413000" y="63502"/>
                </a:cubicBezTo>
                <a:lnTo>
                  <a:pt x="2413000" y="349248"/>
                </a:lnTo>
                <a:cubicBezTo>
                  <a:pt x="2413000" y="384319"/>
                  <a:pt x="2384569" y="412750"/>
                  <a:pt x="2349498" y="412750"/>
                </a:cubicBezTo>
                <a:lnTo>
                  <a:pt x="63502" y="412750"/>
                </a:lnTo>
                <a:cubicBezTo>
                  <a:pt x="28431" y="412750"/>
                  <a:pt x="0" y="384319"/>
                  <a:pt x="0" y="349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3325813" y="2706688"/>
            <a:ext cx="2468563" cy="412750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break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3325813" y="3182938"/>
            <a:ext cx="2468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Đơn giản, không cần tham số.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33375" y="3825875"/>
            <a:ext cx="5667375" cy="5000625"/>
          </a:xfrm>
          <a:custGeom>
            <a:avLst/>
            <a:gdLst/>
            <a:ahLst/>
            <a:cxnLst/>
            <a:rect l="l" t="t" r="r" b="b"/>
            <a:pathLst>
              <a:path w="5667375" h="5000625">
                <a:moveTo>
                  <a:pt x="31750" y="0"/>
                </a:moveTo>
                <a:lnTo>
                  <a:pt x="5572113" y="0"/>
                </a:lnTo>
                <a:cubicBezTo>
                  <a:pt x="5624725" y="0"/>
                  <a:pt x="5667375" y="42650"/>
                  <a:pt x="5667375" y="95262"/>
                </a:cubicBezTo>
                <a:lnTo>
                  <a:pt x="5667375" y="4905363"/>
                </a:lnTo>
                <a:cubicBezTo>
                  <a:pt x="5667375" y="4957975"/>
                  <a:pt x="5624725" y="5000625"/>
                  <a:pt x="5572113" y="5000625"/>
                </a:cubicBezTo>
                <a:lnTo>
                  <a:pt x="31750" y="5000625"/>
                </a:lnTo>
                <a:cubicBezTo>
                  <a:pt x="14227" y="5000625"/>
                  <a:pt x="0" y="4986398"/>
                  <a:pt x="0" y="4968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333375" y="3825875"/>
            <a:ext cx="31750" cy="5000625"/>
          </a:xfrm>
          <a:custGeom>
            <a:avLst/>
            <a:gdLst/>
            <a:ahLst/>
            <a:cxnLst/>
            <a:rect l="l" t="t" r="r" b="b"/>
            <a:pathLst>
              <a:path w="31750" h="5000625">
                <a:moveTo>
                  <a:pt x="31750" y="0"/>
                </a:moveTo>
                <a:lnTo>
                  <a:pt x="31750" y="0"/>
                </a:lnTo>
                <a:lnTo>
                  <a:pt x="31750" y="5000625"/>
                </a:lnTo>
                <a:lnTo>
                  <a:pt x="31750" y="5000625"/>
                </a:lnTo>
                <a:cubicBezTo>
                  <a:pt x="14227" y="5000625"/>
                  <a:pt x="0" y="4986398"/>
                  <a:pt x="0" y="496887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508000" y="39846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7DC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579438" y="407987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984250" y="4048125"/>
            <a:ext cx="14128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Cách hoạt động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08000" y="4492625"/>
            <a:ext cx="5334000" cy="444500"/>
          </a:xfrm>
          <a:custGeom>
            <a:avLst/>
            <a:gdLst/>
            <a:ahLst/>
            <a:cxnLst/>
            <a:rect l="l" t="t" r="r" b="b"/>
            <a:pathLst>
              <a:path w="5334000" h="444500">
                <a:moveTo>
                  <a:pt x="63501" y="0"/>
                </a:moveTo>
                <a:lnTo>
                  <a:pt x="5270499" y="0"/>
                </a:lnTo>
                <a:cubicBezTo>
                  <a:pt x="5305570" y="0"/>
                  <a:pt x="5334000" y="28430"/>
                  <a:pt x="5334000" y="63501"/>
                </a:cubicBezTo>
                <a:lnTo>
                  <a:pt x="5334000" y="380999"/>
                </a:lnTo>
                <a:cubicBezTo>
                  <a:pt x="5334000" y="416070"/>
                  <a:pt x="5305570" y="444500"/>
                  <a:pt x="5270499" y="444500"/>
                </a:cubicBezTo>
                <a:lnTo>
                  <a:pt x="63501" y="444500"/>
                </a:lnTo>
                <a:cubicBezTo>
                  <a:pt x="28454" y="444500"/>
                  <a:pt x="0" y="416046"/>
                  <a:pt x="0" y="3809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03250" y="458787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571500" y="4587875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52500" y="4587875"/>
            <a:ext cx="1857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Vòng lặp thực hiện bình thường.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08000" y="5032375"/>
            <a:ext cx="5334000" cy="444500"/>
          </a:xfrm>
          <a:custGeom>
            <a:avLst/>
            <a:gdLst/>
            <a:ahLst/>
            <a:cxnLst/>
            <a:rect l="l" t="t" r="r" b="b"/>
            <a:pathLst>
              <a:path w="5334000" h="444500">
                <a:moveTo>
                  <a:pt x="63501" y="0"/>
                </a:moveTo>
                <a:lnTo>
                  <a:pt x="5270499" y="0"/>
                </a:lnTo>
                <a:cubicBezTo>
                  <a:pt x="5305570" y="0"/>
                  <a:pt x="5334000" y="28430"/>
                  <a:pt x="5334000" y="63501"/>
                </a:cubicBezTo>
                <a:lnTo>
                  <a:pt x="5334000" y="380999"/>
                </a:lnTo>
                <a:cubicBezTo>
                  <a:pt x="5334000" y="416070"/>
                  <a:pt x="5305570" y="444500"/>
                  <a:pt x="5270499" y="444500"/>
                </a:cubicBezTo>
                <a:lnTo>
                  <a:pt x="63501" y="444500"/>
                </a:lnTo>
                <a:cubicBezTo>
                  <a:pt x="28454" y="444500"/>
                  <a:pt x="0" y="416046"/>
                  <a:pt x="0" y="3809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03250" y="512762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571500" y="5127625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52500" y="5127625"/>
            <a:ext cx="211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Gặp câu lệnh </a:t>
            </a:r>
            <a:r>
              <a:rPr lang="en-US" sz="1000" b="1" dirty="0">
                <a:solidFill>
                  <a:srgbClr val="F7768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break</a:t>
            </a: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trong điều kiện if.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08000" y="5572125"/>
            <a:ext cx="5334000" cy="444500"/>
          </a:xfrm>
          <a:custGeom>
            <a:avLst/>
            <a:gdLst/>
            <a:ahLst/>
            <a:cxnLst/>
            <a:rect l="l" t="t" r="r" b="b"/>
            <a:pathLst>
              <a:path w="5334000" h="444500">
                <a:moveTo>
                  <a:pt x="63501" y="0"/>
                </a:moveTo>
                <a:lnTo>
                  <a:pt x="5270499" y="0"/>
                </a:lnTo>
                <a:cubicBezTo>
                  <a:pt x="5305570" y="0"/>
                  <a:pt x="5334000" y="28430"/>
                  <a:pt x="5334000" y="63501"/>
                </a:cubicBezTo>
                <a:lnTo>
                  <a:pt x="5334000" y="380999"/>
                </a:lnTo>
                <a:cubicBezTo>
                  <a:pt x="5334000" y="416070"/>
                  <a:pt x="5305570" y="444500"/>
                  <a:pt x="5270499" y="444500"/>
                </a:cubicBezTo>
                <a:lnTo>
                  <a:pt x="63501" y="444500"/>
                </a:lnTo>
                <a:cubicBezTo>
                  <a:pt x="28454" y="444500"/>
                  <a:pt x="0" y="416046"/>
                  <a:pt x="0" y="3809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603250" y="566737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571500" y="5667375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52500" y="5667375"/>
            <a:ext cx="2063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Thoát khỏi vòng lặp NGAY LẬP TỨC.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08000" y="6111875"/>
            <a:ext cx="5334000" cy="444500"/>
          </a:xfrm>
          <a:custGeom>
            <a:avLst/>
            <a:gdLst/>
            <a:ahLst/>
            <a:cxnLst/>
            <a:rect l="l" t="t" r="r" b="b"/>
            <a:pathLst>
              <a:path w="5334000" h="444500">
                <a:moveTo>
                  <a:pt x="63501" y="0"/>
                </a:moveTo>
                <a:lnTo>
                  <a:pt x="5270499" y="0"/>
                </a:lnTo>
                <a:cubicBezTo>
                  <a:pt x="5305570" y="0"/>
                  <a:pt x="5334000" y="28430"/>
                  <a:pt x="5334000" y="63501"/>
                </a:cubicBezTo>
                <a:lnTo>
                  <a:pt x="5334000" y="380999"/>
                </a:lnTo>
                <a:cubicBezTo>
                  <a:pt x="5334000" y="416070"/>
                  <a:pt x="5305570" y="444500"/>
                  <a:pt x="5270499" y="444500"/>
                </a:cubicBezTo>
                <a:lnTo>
                  <a:pt x="63501" y="444500"/>
                </a:lnTo>
                <a:cubicBezTo>
                  <a:pt x="28454" y="444500"/>
                  <a:pt x="0" y="416046"/>
                  <a:pt x="0" y="3809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03250" y="620712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571500" y="6207125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52500" y="6207125"/>
            <a:ext cx="200818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Chương trình tiếp tục sau vòng lặp.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207125" y="1174750"/>
            <a:ext cx="5667375" cy="3762375"/>
          </a:xfrm>
          <a:custGeom>
            <a:avLst/>
            <a:gdLst/>
            <a:ahLst/>
            <a:cxnLst/>
            <a:rect l="l" t="t" r="r" b="b"/>
            <a:pathLst>
              <a:path w="5667375" h="3762375">
                <a:moveTo>
                  <a:pt x="31750" y="0"/>
                </a:moveTo>
                <a:lnTo>
                  <a:pt x="5572112" y="0"/>
                </a:lnTo>
                <a:cubicBezTo>
                  <a:pt x="5624724" y="0"/>
                  <a:pt x="5667375" y="42651"/>
                  <a:pt x="5667375" y="95263"/>
                </a:cubicBezTo>
                <a:lnTo>
                  <a:pt x="5667375" y="3667112"/>
                </a:lnTo>
                <a:cubicBezTo>
                  <a:pt x="5667375" y="3719724"/>
                  <a:pt x="5624724" y="3762375"/>
                  <a:pt x="5572112" y="3762375"/>
                </a:cubicBezTo>
                <a:lnTo>
                  <a:pt x="31750" y="3762375"/>
                </a:lnTo>
                <a:cubicBezTo>
                  <a:pt x="14215" y="3762375"/>
                  <a:pt x="0" y="3748160"/>
                  <a:pt x="0" y="37306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6207125" y="1174750"/>
            <a:ext cx="31750" cy="3762375"/>
          </a:xfrm>
          <a:custGeom>
            <a:avLst/>
            <a:gdLst/>
            <a:ahLst/>
            <a:cxnLst/>
            <a:rect l="l" t="t" r="r" b="b"/>
            <a:pathLst>
              <a:path w="31750" h="3762375">
                <a:moveTo>
                  <a:pt x="31750" y="0"/>
                </a:moveTo>
                <a:lnTo>
                  <a:pt x="31750" y="0"/>
                </a:lnTo>
                <a:lnTo>
                  <a:pt x="31750" y="3762375"/>
                </a:lnTo>
                <a:lnTo>
                  <a:pt x="31750" y="3762375"/>
                </a:lnTo>
                <a:cubicBezTo>
                  <a:pt x="14227" y="3762375"/>
                  <a:pt x="0" y="3748148"/>
                  <a:pt x="0" y="37306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6381750" y="1333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9ECE6A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6461125" y="141287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28984" y="64492"/>
                </a:moveTo>
                <a:cubicBezTo>
                  <a:pt x="128984" y="78724"/>
                  <a:pt x="124365" y="91870"/>
                  <a:pt x="116582" y="102536"/>
                </a:cubicBezTo>
                <a:lnTo>
                  <a:pt x="155835" y="141821"/>
                </a:lnTo>
                <a:cubicBezTo>
                  <a:pt x="159711" y="145697"/>
                  <a:pt x="159711" y="151991"/>
                  <a:pt x="155835" y="155866"/>
                </a:cubicBezTo>
                <a:cubicBezTo>
                  <a:pt x="151960" y="159742"/>
                  <a:pt x="145666" y="159742"/>
                  <a:pt x="141790" y="155866"/>
                </a:cubicBezTo>
                <a:lnTo>
                  <a:pt x="102536" y="116582"/>
                </a:lnTo>
                <a:cubicBezTo>
                  <a:pt x="91870" y="124365"/>
                  <a:pt x="78724" y="128984"/>
                  <a:pt x="64492" y="128984"/>
                </a:cubicBezTo>
                <a:cubicBezTo>
                  <a:pt x="28866" y="128984"/>
                  <a:pt x="0" y="100118"/>
                  <a:pt x="0" y="64492"/>
                </a:cubicBezTo>
                <a:cubicBezTo>
                  <a:pt x="0" y="28866"/>
                  <a:pt x="28866" y="0"/>
                  <a:pt x="64492" y="0"/>
                </a:cubicBezTo>
                <a:cubicBezTo>
                  <a:pt x="100118" y="0"/>
                  <a:pt x="128984" y="28866"/>
                  <a:pt x="128984" y="64492"/>
                </a:cubicBezTo>
                <a:close/>
                <a:moveTo>
                  <a:pt x="64492" y="109141"/>
                </a:moveTo>
                <a:cubicBezTo>
                  <a:pt x="89134" y="109141"/>
                  <a:pt x="109141" y="89134"/>
                  <a:pt x="109141" y="64492"/>
                </a:cubicBezTo>
                <a:cubicBezTo>
                  <a:pt x="109141" y="39850"/>
                  <a:pt x="89134" y="19844"/>
                  <a:pt x="64492" y="19844"/>
                </a:cubicBezTo>
                <a:cubicBezTo>
                  <a:pt x="39850" y="19844"/>
                  <a:pt x="19844" y="39850"/>
                  <a:pt x="19844" y="64492"/>
                </a:cubicBezTo>
                <a:cubicBezTo>
                  <a:pt x="19844" y="89134"/>
                  <a:pt x="39850" y="109141"/>
                  <a:pt x="64492" y="109141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794500" y="1381125"/>
            <a:ext cx="2039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1: Tìm số chia hết cho 7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81750" y="1746250"/>
            <a:ext cx="5334000" cy="1698625"/>
          </a:xfrm>
          <a:custGeom>
            <a:avLst/>
            <a:gdLst/>
            <a:ahLst/>
            <a:cxnLst/>
            <a:rect l="l" t="t" r="r" b="b"/>
            <a:pathLst>
              <a:path w="5334000" h="1698625">
                <a:moveTo>
                  <a:pt x="63495" y="0"/>
                </a:moveTo>
                <a:lnTo>
                  <a:pt x="5270505" y="0"/>
                </a:lnTo>
                <a:cubicBezTo>
                  <a:pt x="5305572" y="0"/>
                  <a:pt x="5334000" y="28428"/>
                  <a:pt x="5334000" y="63495"/>
                </a:cubicBezTo>
                <a:lnTo>
                  <a:pt x="5334000" y="1635130"/>
                </a:lnTo>
                <a:cubicBezTo>
                  <a:pt x="5334000" y="1670197"/>
                  <a:pt x="5305572" y="1698625"/>
                  <a:pt x="5270505" y="1698625"/>
                </a:cubicBezTo>
                <a:lnTo>
                  <a:pt x="63495" y="1698625"/>
                </a:lnTo>
                <a:cubicBezTo>
                  <a:pt x="28428" y="1698625"/>
                  <a:pt x="0" y="1670197"/>
                  <a:pt x="0" y="1635130"/>
                </a:cubicBezTo>
                <a:lnTo>
                  <a:pt x="0" y="63495"/>
                </a:lnTo>
                <a:cubicBezTo>
                  <a:pt x="0" y="28428"/>
                  <a:pt x="28428" y="0"/>
                  <a:pt x="63495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381750" y="1746250"/>
            <a:ext cx="5389563" cy="1698625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Tìm số đầu tiên chia hết cho 7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i++)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(i %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"Số đầu tiên: 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break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Thoát ngay!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Kết quả: Số đầu tiên: 7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85719" y="3544094"/>
            <a:ext cx="5326063" cy="357188"/>
          </a:xfrm>
          <a:custGeom>
            <a:avLst/>
            <a:gdLst/>
            <a:ahLst/>
            <a:cxnLst/>
            <a:rect l="l" t="t" r="r" b="b"/>
            <a:pathLst>
              <a:path w="5326063" h="357188">
                <a:moveTo>
                  <a:pt x="63501" y="0"/>
                </a:moveTo>
                <a:lnTo>
                  <a:pt x="5262562" y="0"/>
                </a:lnTo>
                <a:cubicBezTo>
                  <a:pt x="5297632" y="0"/>
                  <a:pt x="5326063" y="28430"/>
                  <a:pt x="5326063" y="63501"/>
                </a:cubicBezTo>
                <a:lnTo>
                  <a:pt x="5326063" y="293687"/>
                </a:lnTo>
                <a:cubicBezTo>
                  <a:pt x="5326063" y="328757"/>
                  <a:pt x="5297632" y="357188"/>
                  <a:pt x="5262562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6484938" y="3643313"/>
            <a:ext cx="5183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Khi i = 7, điều kiện đúng → break → thoát vòng lặp. Không kiểm tra các số còn lại.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207125" y="5064125"/>
            <a:ext cx="5667375" cy="3762375"/>
          </a:xfrm>
          <a:custGeom>
            <a:avLst/>
            <a:gdLst/>
            <a:ahLst/>
            <a:cxnLst/>
            <a:rect l="l" t="t" r="r" b="b"/>
            <a:pathLst>
              <a:path w="5667375" h="3762375">
                <a:moveTo>
                  <a:pt x="31750" y="0"/>
                </a:moveTo>
                <a:lnTo>
                  <a:pt x="5572112" y="0"/>
                </a:lnTo>
                <a:cubicBezTo>
                  <a:pt x="5624724" y="0"/>
                  <a:pt x="5667375" y="42651"/>
                  <a:pt x="5667375" y="95263"/>
                </a:cubicBezTo>
                <a:lnTo>
                  <a:pt x="5667375" y="3667112"/>
                </a:lnTo>
                <a:cubicBezTo>
                  <a:pt x="5667375" y="3719724"/>
                  <a:pt x="5624724" y="3762375"/>
                  <a:pt x="5572112" y="3762375"/>
                </a:cubicBezTo>
                <a:lnTo>
                  <a:pt x="31750" y="3762375"/>
                </a:lnTo>
                <a:cubicBezTo>
                  <a:pt x="14215" y="3762375"/>
                  <a:pt x="0" y="3748160"/>
                  <a:pt x="0" y="37306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Shape 53"/>
          <p:cNvSpPr/>
          <p:nvPr/>
        </p:nvSpPr>
        <p:spPr>
          <a:xfrm>
            <a:off x="6207125" y="5064125"/>
            <a:ext cx="31750" cy="3762375"/>
          </a:xfrm>
          <a:custGeom>
            <a:avLst/>
            <a:gdLst/>
            <a:ahLst/>
            <a:cxnLst/>
            <a:rect l="l" t="t" r="r" b="b"/>
            <a:pathLst>
              <a:path w="31750" h="3762375">
                <a:moveTo>
                  <a:pt x="31750" y="0"/>
                </a:moveTo>
                <a:lnTo>
                  <a:pt x="31750" y="0"/>
                </a:lnTo>
                <a:lnTo>
                  <a:pt x="31750" y="3762375"/>
                </a:lnTo>
                <a:lnTo>
                  <a:pt x="31750" y="3762375"/>
                </a:lnTo>
                <a:cubicBezTo>
                  <a:pt x="14227" y="3762375"/>
                  <a:pt x="0" y="3748148"/>
                  <a:pt x="0" y="37306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Shape 54"/>
          <p:cNvSpPr/>
          <p:nvPr/>
        </p:nvSpPr>
        <p:spPr>
          <a:xfrm>
            <a:off x="6381750" y="522287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BB9A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Shape 55"/>
          <p:cNvSpPr/>
          <p:nvPr/>
        </p:nvSpPr>
        <p:spPr>
          <a:xfrm>
            <a:off x="6461125" y="530225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158750"/>
                </a:moveTo>
                <a:cubicBezTo>
                  <a:pt x="123183" y="158750"/>
                  <a:pt x="158750" y="123183"/>
                  <a:pt x="158750" y="79375"/>
                </a:cubicBezTo>
                <a:cubicBezTo>
                  <a:pt x="158750" y="35567"/>
                  <a:pt x="123183" y="0"/>
                  <a:pt x="79375" y="0"/>
                </a:cubicBezTo>
                <a:cubicBezTo>
                  <a:pt x="35567" y="0"/>
                  <a:pt x="0" y="35567"/>
                  <a:pt x="0" y="79375"/>
                </a:cubicBezTo>
                <a:cubicBezTo>
                  <a:pt x="0" y="123183"/>
                  <a:pt x="35567" y="158750"/>
                  <a:pt x="79375" y="158750"/>
                </a:cubicBezTo>
                <a:close/>
                <a:moveTo>
                  <a:pt x="51780" y="51780"/>
                </a:moveTo>
                <a:cubicBezTo>
                  <a:pt x="54694" y="48865"/>
                  <a:pt x="59407" y="48865"/>
                  <a:pt x="62291" y="51780"/>
                </a:cubicBezTo>
                <a:lnTo>
                  <a:pt x="79344" y="68833"/>
                </a:lnTo>
                <a:lnTo>
                  <a:pt x="96397" y="51780"/>
                </a:lnTo>
                <a:cubicBezTo>
                  <a:pt x="99312" y="48865"/>
                  <a:pt x="104025" y="48865"/>
                  <a:pt x="106908" y="51780"/>
                </a:cubicBezTo>
                <a:cubicBezTo>
                  <a:pt x="109792" y="54694"/>
                  <a:pt x="109823" y="59407"/>
                  <a:pt x="106908" y="62291"/>
                </a:cubicBezTo>
                <a:lnTo>
                  <a:pt x="89855" y="79344"/>
                </a:lnTo>
                <a:lnTo>
                  <a:pt x="106908" y="96397"/>
                </a:lnTo>
                <a:cubicBezTo>
                  <a:pt x="109823" y="99312"/>
                  <a:pt x="109823" y="104025"/>
                  <a:pt x="106908" y="106908"/>
                </a:cubicBezTo>
                <a:cubicBezTo>
                  <a:pt x="103994" y="109792"/>
                  <a:pt x="99281" y="109823"/>
                  <a:pt x="96397" y="106908"/>
                </a:cubicBezTo>
                <a:lnTo>
                  <a:pt x="79344" y="89855"/>
                </a:lnTo>
                <a:lnTo>
                  <a:pt x="62291" y="106908"/>
                </a:lnTo>
                <a:cubicBezTo>
                  <a:pt x="59376" y="109823"/>
                  <a:pt x="54663" y="109823"/>
                  <a:pt x="51780" y="106908"/>
                </a:cubicBezTo>
                <a:cubicBezTo>
                  <a:pt x="48896" y="103994"/>
                  <a:pt x="48865" y="99281"/>
                  <a:pt x="51780" y="96397"/>
                </a:cubicBezTo>
                <a:lnTo>
                  <a:pt x="68833" y="79344"/>
                </a:lnTo>
                <a:lnTo>
                  <a:pt x="51780" y="62291"/>
                </a:lnTo>
                <a:cubicBezTo>
                  <a:pt x="48865" y="59376"/>
                  <a:pt x="48865" y="54663"/>
                  <a:pt x="51780" y="5178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6794500" y="5270500"/>
            <a:ext cx="2095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2: Thoát khi nhập số âm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381750" y="5635625"/>
            <a:ext cx="5334000" cy="2238375"/>
          </a:xfrm>
          <a:custGeom>
            <a:avLst/>
            <a:gdLst/>
            <a:ahLst/>
            <a:cxnLst/>
            <a:rect l="l" t="t" r="r" b="b"/>
            <a:pathLst>
              <a:path w="5334000" h="2238375">
                <a:moveTo>
                  <a:pt x="63503" y="0"/>
                </a:moveTo>
                <a:lnTo>
                  <a:pt x="5270497" y="0"/>
                </a:lnTo>
                <a:cubicBezTo>
                  <a:pt x="5305569" y="0"/>
                  <a:pt x="5334000" y="28431"/>
                  <a:pt x="5334000" y="63503"/>
                </a:cubicBezTo>
                <a:lnTo>
                  <a:pt x="5334000" y="2174872"/>
                </a:lnTo>
                <a:cubicBezTo>
                  <a:pt x="5334000" y="2209944"/>
                  <a:pt x="5305569" y="2238375"/>
                  <a:pt x="5270497" y="2238375"/>
                </a:cubicBezTo>
                <a:lnTo>
                  <a:pt x="63503" y="2238375"/>
                </a:lnTo>
                <a:cubicBezTo>
                  <a:pt x="28431" y="2238375"/>
                  <a:pt x="0" y="2209944"/>
                  <a:pt x="0" y="2174872"/>
                </a:cubicBezTo>
                <a:lnTo>
                  <a:pt x="0" y="63503"/>
                </a:lnTo>
                <a:cubicBezTo>
                  <a:pt x="0" y="28431"/>
                  <a:pt x="28431" y="0"/>
                  <a:pt x="63503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6381750" y="5635625"/>
            <a:ext cx="5389563" cy="2238375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num, sum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Vòng lặp vô hạn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"Nhập số (âm để dừng):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scanf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&amp;num);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(num &lt;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break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Thoát nếu âm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 += num;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"Tổng = 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sum);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85719" y="7975203"/>
            <a:ext cx="5326063" cy="357188"/>
          </a:xfrm>
          <a:custGeom>
            <a:avLst/>
            <a:gdLst/>
            <a:ahLst/>
            <a:cxnLst/>
            <a:rect l="l" t="t" r="r" b="b"/>
            <a:pathLst>
              <a:path w="5326063" h="357188">
                <a:moveTo>
                  <a:pt x="63501" y="0"/>
                </a:moveTo>
                <a:lnTo>
                  <a:pt x="5262562" y="0"/>
                </a:lnTo>
                <a:cubicBezTo>
                  <a:pt x="5297632" y="0"/>
                  <a:pt x="5326063" y="28430"/>
                  <a:pt x="5326063" y="63501"/>
                </a:cubicBezTo>
                <a:lnTo>
                  <a:pt x="5326063" y="293687"/>
                </a:lnTo>
                <a:cubicBezTo>
                  <a:pt x="5326063" y="328757"/>
                  <a:pt x="5297632" y="357188"/>
                  <a:pt x="5262562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BB9A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6484938" y="8074422"/>
            <a:ext cx="5183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Vòng lặp vô hạn, chỉ thoát khi nhập số âm.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412750"/>
            <a:ext cx="63500" cy="444500"/>
          </a:xfrm>
          <a:custGeom>
            <a:avLst/>
            <a:gdLst/>
            <a:ahLst/>
            <a:cxnLst/>
            <a:rect l="l" t="t" r="r" b="b"/>
            <a:pathLst>
              <a:path w="63500" h="444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412750"/>
                </a:lnTo>
                <a:cubicBezTo>
                  <a:pt x="63500" y="430273"/>
                  <a:pt x="49273" y="444500"/>
                  <a:pt x="31750" y="444500"/>
                </a:cubicBezTo>
                <a:lnTo>
                  <a:pt x="31750" y="444500"/>
                </a:lnTo>
                <a:cubicBezTo>
                  <a:pt x="14227" y="444500"/>
                  <a:pt x="0" y="430273"/>
                  <a:pt x="0" y="412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08000" y="317500"/>
            <a:ext cx="3246438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Câu lệnh continue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730250"/>
            <a:ext cx="3135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Continue Statement - Bỏ qua lần lặp hiện tại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375" y="1174750"/>
            <a:ext cx="5667375" cy="2428875"/>
          </a:xfrm>
          <a:custGeom>
            <a:avLst/>
            <a:gdLst/>
            <a:ahLst/>
            <a:cxnLst/>
            <a:rect l="l" t="t" r="r" b="b"/>
            <a:pathLst>
              <a:path w="5667375" h="2428875">
                <a:moveTo>
                  <a:pt x="31750" y="0"/>
                </a:moveTo>
                <a:lnTo>
                  <a:pt x="5572115" y="0"/>
                </a:lnTo>
                <a:cubicBezTo>
                  <a:pt x="5624725" y="0"/>
                  <a:pt x="5667375" y="42650"/>
                  <a:pt x="5667375" y="95260"/>
                </a:cubicBezTo>
                <a:lnTo>
                  <a:pt x="5667375" y="2333615"/>
                </a:lnTo>
                <a:cubicBezTo>
                  <a:pt x="5667375" y="2386225"/>
                  <a:pt x="5624725" y="2428875"/>
                  <a:pt x="5572115" y="2428875"/>
                </a:cubicBezTo>
                <a:lnTo>
                  <a:pt x="31750" y="2428875"/>
                </a:lnTo>
                <a:cubicBezTo>
                  <a:pt x="14215" y="2428875"/>
                  <a:pt x="0" y="2414660"/>
                  <a:pt x="0" y="23971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33375" y="1174750"/>
            <a:ext cx="31750" cy="2428875"/>
          </a:xfrm>
          <a:custGeom>
            <a:avLst/>
            <a:gdLst/>
            <a:ahLst/>
            <a:cxnLst/>
            <a:rect l="l" t="t" r="r" b="b"/>
            <a:pathLst>
              <a:path w="31750" h="2428875">
                <a:moveTo>
                  <a:pt x="31750" y="0"/>
                </a:moveTo>
                <a:lnTo>
                  <a:pt x="31750" y="0"/>
                </a:lnTo>
                <a:lnTo>
                  <a:pt x="31750" y="2428875"/>
                </a:lnTo>
                <a:lnTo>
                  <a:pt x="31750" y="2428875"/>
                </a:lnTo>
                <a:cubicBezTo>
                  <a:pt x="14227" y="2428875"/>
                  <a:pt x="0" y="2414648"/>
                  <a:pt x="0" y="23971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08000" y="133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7DC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27063" y="14287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7813" y="13692"/>
                </a:moveTo>
                <a:cubicBezTo>
                  <a:pt x="12613" y="11088"/>
                  <a:pt x="18492" y="11348"/>
                  <a:pt x="23068" y="14362"/>
                </a:cubicBezTo>
                <a:lnTo>
                  <a:pt x="119063" y="77428"/>
                </a:lnTo>
                <a:lnTo>
                  <a:pt x="119063" y="23812"/>
                </a:lnTo>
                <a:cubicBezTo>
                  <a:pt x="119063" y="17227"/>
                  <a:pt x="124383" y="11906"/>
                  <a:pt x="130969" y="11906"/>
                </a:cubicBezTo>
                <a:cubicBezTo>
                  <a:pt x="137554" y="11906"/>
                  <a:pt x="142875" y="17227"/>
                  <a:pt x="142875" y="23812"/>
                </a:cubicBezTo>
                <a:lnTo>
                  <a:pt x="142875" y="166688"/>
                </a:lnTo>
                <a:cubicBezTo>
                  <a:pt x="142875" y="173273"/>
                  <a:pt x="137554" y="178594"/>
                  <a:pt x="130969" y="178594"/>
                </a:cubicBezTo>
                <a:cubicBezTo>
                  <a:pt x="124383" y="178594"/>
                  <a:pt x="119063" y="173273"/>
                  <a:pt x="119063" y="166688"/>
                </a:cubicBezTo>
                <a:lnTo>
                  <a:pt x="119063" y="113072"/>
                </a:lnTo>
                <a:lnTo>
                  <a:pt x="23068" y="176175"/>
                </a:lnTo>
                <a:cubicBezTo>
                  <a:pt x="18492" y="179189"/>
                  <a:pt x="12650" y="179450"/>
                  <a:pt x="7813" y="176845"/>
                </a:cubicBezTo>
                <a:cubicBezTo>
                  <a:pt x="2977" y="174241"/>
                  <a:pt x="0" y="169180"/>
                  <a:pt x="0" y="163711"/>
                </a:cubicBezTo>
                <a:lnTo>
                  <a:pt x="0" y="26789"/>
                </a:lnTo>
                <a:cubicBezTo>
                  <a:pt x="0" y="21320"/>
                  <a:pt x="3014" y="16297"/>
                  <a:pt x="7813" y="13692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84250" y="1397000"/>
            <a:ext cx="9128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Khái niệm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8000" y="1841500"/>
            <a:ext cx="5397500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continue</a:t>
            </a: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là câu lệnh dùng để </a:t>
            </a:r>
            <a:r>
              <a:rPr lang="en-US" sz="1000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bỏ qua phần còn lại của thân vòng lặp hiện tại</a:t>
            </a: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và chuyển sang lần lặp tiếp theo.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1969" y="2385219"/>
            <a:ext cx="2611438" cy="1055688"/>
          </a:xfrm>
          <a:custGeom>
            <a:avLst/>
            <a:gdLst/>
            <a:ahLst/>
            <a:cxnLst/>
            <a:rect l="l" t="t" r="r" b="b"/>
            <a:pathLst>
              <a:path w="2611438" h="1055688">
                <a:moveTo>
                  <a:pt x="63500" y="0"/>
                </a:moveTo>
                <a:lnTo>
                  <a:pt x="2547938" y="0"/>
                </a:lnTo>
                <a:cubicBezTo>
                  <a:pt x="2583008" y="0"/>
                  <a:pt x="2611438" y="28430"/>
                  <a:pt x="2611438" y="63500"/>
                </a:cubicBezTo>
                <a:lnTo>
                  <a:pt x="2611438" y="992188"/>
                </a:lnTo>
                <a:cubicBezTo>
                  <a:pt x="2611438" y="1027258"/>
                  <a:pt x="2583008" y="1055688"/>
                  <a:pt x="2547938" y="1055688"/>
                </a:cubicBezTo>
                <a:lnTo>
                  <a:pt x="63500" y="1055688"/>
                </a:lnTo>
                <a:cubicBezTo>
                  <a:pt x="28430" y="1055688"/>
                  <a:pt x="0" y="1027258"/>
                  <a:pt x="0" y="992188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DCF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27063" y="25161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809625" y="2484438"/>
            <a:ext cx="2278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Áp dụng cho: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69938" y="2706688"/>
            <a:ext cx="2309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for loop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69938" y="2897188"/>
            <a:ext cx="2309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while loop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69938" y="3087688"/>
            <a:ext cx="2309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do while loop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226594" y="2385219"/>
            <a:ext cx="2611438" cy="1055688"/>
          </a:xfrm>
          <a:custGeom>
            <a:avLst/>
            <a:gdLst/>
            <a:ahLst/>
            <a:cxnLst/>
            <a:rect l="l" t="t" r="r" b="b"/>
            <a:pathLst>
              <a:path w="2611438" h="1055688">
                <a:moveTo>
                  <a:pt x="63500" y="0"/>
                </a:moveTo>
                <a:lnTo>
                  <a:pt x="2547938" y="0"/>
                </a:lnTo>
                <a:cubicBezTo>
                  <a:pt x="2583008" y="0"/>
                  <a:pt x="2611438" y="28430"/>
                  <a:pt x="2611438" y="63500"/>
                </a:cubicBezTo>
                <a:lnTo>
                  <a:pt x="2611438" y="992188"/>
                </a:lnTo>
                <a:cubicBezTo>
                  <a:pt x="2611438" y="1027258"/>
                  <a:pt x="2583008" y="1055688"/>
                  <a:pt x="2547938" y="1055688"/>
                </a:cubicBezTo>
                <a:lnTo>
                  <a:pt x="63500" y="1055688"/>
                </a:lnTo>
                <a:cubicBezTo>
                  <a:pt x="28430" y="1055688"/>
                  <a:pt x="0" y="1027258"/>
                  <a:pt x="0" y="992188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3341688" y="25161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55563" y="39688"/>
                </a:moveTo>
                <a:cubicBezTo>
                  <a:pt x="55563" y="35307"/>
                  <a:pt x="59119" y="31750"/>
                  <a:pt x="63500" y="31750"/>
                </a:cubicBezTo>
                <a:cubicBezTo>
                  <a:pt x="67881" y="31750"/>
                  <a:pt x="71438" y="35307"/>
                  <a:pt x="71438" y="39688"/>
                </a:cubicBezTo>
                <a:cubicBezTo>
                  <a:pt x="71438" y="44068"/>
                  <a:pt x="67881" y="47625"/>
                  <a:pt x="63500" y="47625"/>
                </a:cubicBezTo>
                <a:cubicBezTo>
                  <a:pt x="59119" y="47625"/>
                  <a:pt x="55563" y="44068"/>
                  <a:pt x="55563" y="39688"/>
                </a:cubicBezTo>
                <a:close/>
                <a:moveTo>
                  <a:pt x="53578" y="55563"/>
                </a:moveTo>
                <a:lnTo>
                  <a:pt x="65484" y="55563"/>
                </a:lnTo>
                <a:cubicBezTo>
                  <a:pt x="68783" y="55563"/>
                  <a:pt x="71438" y="58217"/>
                  <a:pt x="71438" y="61516"/>
                </a:cubicBezTo>
                <a:lnTo>
                  <a:pt x="71438" y="83344"/>
                </a:lnTo>
                <a:lnTo>
                  <a:pt x="73422" y="83344"/>
                </a:lnTo>
                <a:cubicBezTo>
                  <a:pt x="76721" y="83344"/>
                  <a:pt x="79375" y="85998"/>
                  <a:pt x="79375" y="89297"/>
                </a:cubicBezTo>
                <a:cubicBezTo>
                  <a:pt x="79375" y="92596"/>
                  <a:pt x="76721" y="95250"/>
                  <a:pt x="73422" y="95250"/>
                </a:cubicBezTo>
                <a:lnTo>
                  <a:pt x="53578" y="95250"/>
                </a:lnTo>
                <a:cubicBezTo>
                  <a:pt x="50279" y="95250"/>
                  <a:pt x="47625" y="92596"/>
                  <a:pt x="47625" y="89297"/>
                </a:cubicBezTo>
                <a:cubicBezTo>
                  <a:pt x="47625" y="85998"/>
                  <a:pt x="50279" y="83344"/>
                  <a:pt x="53578" y="83344"/>
                </a:cubicBezTo>
                <a:lnTo>
                  <a:pt x="59531" y="83344"/>
                </a:lnTo>
                <a:lnTo>
                  <a:pt x="59531" y="67469"/>
                </a:lnTo>
                <a:lnTo>
                  <a:pt x="53578" y="67469"/>
                </a:lnTo>
                <a:cubicBezTo>
                  <a:pt x="50279" y="67469"/>
                  <a:pt x="47625" y="64815"/>
                  <a:pt x="47625" y="61516"/>
                </a:cubicBezTo>
                <a:cubicBezTo>
                  <a:pt x="47625" y="58217"/>
                  <a:pt x="50279" y="55563"/>
                  <a:pt x="53578" y="55563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3524250" y="2484438"/>
            <a:ext cx="2278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Cú pháp: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325813" y="2706688"/>
            <a:ext cx="2413000" cy="412750"/>
          </a:xfrm>
          <a:custGeom>
            <a:avLst/>
            <a:gdLst/>
            <a:ahLst/>
            <a:cxnLst/>
            <a:rect l="l" t="t" r="r" b="b"/>
            <a:pathLst>
              <a:path w="2413000" h="412750">
                <a:moveTo>
                  <a:pt x="63502" y="0"/>
                </a:moveTo>
                <a:lnTo>
                  <a:pt x="2349498" y="0"/>
                </a:lnTo>
                <a:cubicBezTo>
                  <a:pt x="2384569" y="0"/>
                  <a:pt x="2413000" y="28431"/>
                  <a:pt x="2413000" y="63502"/>
                </a:cubicBezTo>
                <a:lnTo>
                  <a:pt x="2413000" y="349248"/>
                </a:lnTo>
                <a:cubicBezTo>
                  <a:pt x="2413000" y="384319"/>
                  <a:pt x="2384569" y="412750"/>
                  <a:pt x="2349498" y="412750"/>
                </a:cubicBezTo>
                <a:lnTo>
                  <a:pt x="63502" y="412750"/>
                </a:lnTo>
                <a:cubicBezTo>
                  <a:pt x="28431" y="412750"/>
                  <a:pt x="0" y="384319"/>
                  <a:pt x="0" y="349248"/>
                </a:cubicBezTo>
                <a:lnTo>
                  <a:pt x="0" y="63502"/>
                </a:lnTo>
                <a:cubicBezTo>
                  <a:pt x="0" y="28454"/>
                  <a:pt x="28454" y="0"/>
                  <a:pt x="63502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3325813" y="2706688"/>
            <a:ext cx="2468563" cy="412750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325813" y="3182938"/>
            <a:ext cx="2468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Đơn giản, không cần tham số.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333375" y="3730626"/>
            <a:ext cx="5667375" cy="2997108"/>
          </a:xfrm>
          <a:custGeom>
            <a:avLst/>
            <a:gdLst/>
            <a:ahLst/>
            <a:cxnLst/>
            <a:rect l="l" t="t" r="r" b="b"/>
            <a:pathLst>
              <a:path w="5667375" h="5095875">
                <a:moveTo>
                  <a:pt x="31750" y="0"/>
                </a:moveTo>
                <a:lnTo>
                  <a:pt x="5572133" y="0"/>
                </a:lnTo>
                <a:cubicBezTo>
                  <a:pt x="5624734" y="0"/>
                  <a:pt x="5667375" y="42641"/>
                  <a:pt x="5667375" y="95242"/>
                </a:cubicBezTo>
                <a:lnTo>
                  <a:pt x="5667375" y="5000633"/>
                </a:lnTo>
                <a:cubicBezTo>
                  <a:pt x="5667375" y="5053234"/>
                  <a:pt x="5624734" y="5095875"/>
                  <a:pt x="5572133" y="5095875"/>
                </a:cubicBezTo>
                <a:lnTo>
                  <a:pt x="31750" y="5095875"/>
                </a:lnTo>
                <a:cubicBezTo>
                  <a:pt x="14227" y="5095875"/>
                  <a:pt x="0" y="5081648"/>
                  <a:pt x="0" y="50641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333374" y="3730625"/>
            <a:ext cx="45719" cy="2997109"/>
          </a:xfrm>
          <a:custGeom>
            <a:avLst/>
            <a:gdLst/>
            <a:ahLst/>
            <a:cxnLst/>
            <a:rect l="l" t="t" r="r" b="b"/>
            <a:pathLst>
              <a:path w="31750" h="5095875">
                <a:moveTo>
                  <a:pt x="31750" y="0"/>
                </a:moveTo>
                <a:lnTo>
                  <a:pt x="31750" y="0"/>
                </a:lnTo>
                <a:lnTo>
                  <a:pt x="31750" y="5095875"/>
                </a:lnTo>
                <a:lnTo>
                  <a:pt x="31750" y="5095875"/>
                </a:lnTo>
                <a:cubicBezTo>
                  <a:pt x="14227" y="5095875"/>
                  <a:pt x="0" y="5081648"/>
                  <a:pt x="0" y="50641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508000" y="38893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BB9A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579438" y="3984625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984250" y="3952875"/>
            <a:ext cx="14128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Cách hoạt động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08000" y="4397375"/>
            <a:ext cx="5334000" cy="444500"/>
          </a:xfrm>
          <a:custGeom>
            <a:avLst/>
            <a:gdLst/>
            <a:ahLst/>
            <a:cxnLst/>
            <a:rect l="l" t="t" r="r" b="b"/>
            <a:pathLst>
              <a:path w="5334000" h="444500">
                <a:moveTo>
                  <a:pt x="63501" y="0"/>
                </a:moveTo>
                <a:lnTo>
                  <a:pt x="5270499" y="0"/>
                </a:lnTo>
                <a:cubicBezTo>
                  <a:pt x="5305570" y="0"/>
                  <a:pt x="5334000" y="28430"/>
                  <a:pt x="5334000" y="63501"/>
                </a:cubicBezTo>
                <a:lnTo>
                  <a:pt x="5334000" y="380999"/>
                </a:lnTo>
                <a:cubicBezTo>
                  <a:pt x="5334000" y="416070"/>
                  <a:pt x="5305570" y="444500"/>
                  <a:pt x="5270499" y="444500"/>
                </a:cubicBezTo>
                <a:lnTo>
                  <a:pt x="63501" y="444500"/>
                </a:lnTo>
                <a:cubicBezTo>
                  <a:pt x="28454" y="444500"/>
                  <a:pt x="0" y="416046"/>
                  <a:pt x="0" y="3809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03250" y="449262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571500" y="4492625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52500" y="4492625"/>
            <a:ext cx="2151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Vòng lặp đang thực hiện bình thường.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08000" y="4937125"/>
            <a:ext cx="5334000" cy="444500"/>
          </a:xfrm>
          <a:custGeom>
            <a:avLst/>
            <a:gdLst/>
            <a:ahLst/>
            <a:cxnLst/>
            <a:rect l="l" t="t" r="r" b="b"/>
            <a:pathLst>
              <a:path w="5334000" h="444500">
                <a:moveTo>
                  <a:pt x="63501" y="0"/>
                </a:moveTo>
                <a:lnTo>
                  <a:pt x="5270499" y="0"/>
                </a:lnTo>
                <a:cubicBezTo>
                  <a:pt x="5305570" y="0"/>
                  <a:pt x="5334000" y="28430"/>
                  <a:pt x="5334000" y="63501"/>
                </a:cubicBezTo>
                <a:lnTo>
                  <a:pt x="5334000" y="380999"/>
                </a:lnTo>
                <a:cubicBezTo>
                  <a:pt x="5334000" y="416070"/>
                  <a:pt x="5305570" y="444500"/>
                  <a:pt x="5270499" y="444500"/>
                </a:cubicBezTo>
                <a:lnTo>
                  <a:pt x="63501" y="444500"/>
                </a:lnTo>
                <a:cubicBezTo>
                  <a:pt x="28454" y="444500"/>
                  <a:pt x="0" y="416046"/>
                  <a:pt x="0" y="3809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03250" y="503237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571500" y="5032375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52500" y="5032375"/>
            <a:ext cx="2278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Gặp câu lệnh </a:t>
            </a:r>
            <a:r>
              <a:rPr lang="en-US" sz="1000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continue</a:t>
            </a: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trong điều kiện if.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08000" y="5476875"/>
            <a:ext cx="5334000" cy="444500"/>
          </a:xfrm>
          <a:custGeom>
            <a:avLst/>
            <a:gdLst/>
            <a:ahLst/>
            <a:cxnLst/>
            <a:rect l="l" t="t" r="r" b="b"/>
            <a:pathLst>
              <a:path w="5334000" h="444500">
                <a:moveTo>
                  <a:pt x="63501" y="0"/>
                </a:moveTo>
                <a:lnTo>
                  <a:pt x="5270499" y="0"/>
                </a:lnTo>
                <a:cubicBezTo>
                  <a:pt x="5305570" y="0"/>
                  <a:pt x="5334000" y="28430"/>
                  <a:pt x="5334000" y="63501"/>
                </a:cubicBezTo>
                <a:lnTo>
                  <a:pt x="5334000" y="380999"/>
                </a:lnTo>
                <a:cubicBezTo>
                  <a:pt x="5334000" y="416070"/>
                  <a:pt x="5305570" y="444500"/>
                  <a:pt x="5270499" y="444500"/>
                </a:cubicBezTo>
                <a:lnTo>
                  <a:pt x="63501" y="444500"/>
                </a:lnTo>
                <a:cubicBezTo>
                  <a:pt x="28454" y="444500"/>
                  <a:pt x="0" y="416046"/>
                  <a:pt x="0" y="3809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03250" y="557212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571500" y="5572125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952500" y="5572125"/>
            <a:ext cx="21828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Bỏ qua các câu lệnh còn lại trong thân.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08000" y="6016625"/>
            <a:ext cx="5334000" cy="444500"/>
          </a:xfrm>
          <a:custGeom>
            <a:avLst/>
            <a:gdLst/>
            <a:ahLst/>
            <a:cxnLst/>
            <a:rect l="l" t="t" r="r" b="b"/>
            <a:pathLst>
              <a:path w="5334000" h="444500">
                <a:moveTo>
                  <a:pt x="63501" y="0"/>
                </a:moveTo>
                <a:lnTo>
                  <a:pt x="5270499" y="0"/>
                </a:lnTo>
                <a:cubicBezTo>
                  <a:pt x="5305570" y="0"/>
                  <a:pt x="5334000" y="28430"/>
                  <a:pt x="5334000" y="63501"/>
                </a:cubicBezTo>
                <a:lnTo>
                  <a:pt x="5334000" y="380999"/>
                </a:lnTo>
                <a:cubicBezTo>
                  <a:pt x="5334000" y="416070"/>
                  <a:pt x="5305570" y="444500"/>
                  <a:pt x="5270499" y="444500"/>
                </a:cubicBezTo>
                <a:lnTo>
                  <a:pt x="63501" y="444500"/>
                </a:lnTo>
                <a:cubicBezTo>
                  <a:pt x="28454" y="444500"/>
                  <a:pt x="0" y="416046"/>
                  <a:pt x="0" y="3809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603250" y="6111875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571500" y="6111875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52500" y="6111875"/>
            <a:ext cx="2595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Chuyển sang lần lặp tiếp theo (cập nhật biến).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207125" y="1174750"/>
            <a:ext cx="5667375" cy="3762375"/>
          </a:xfrm>
          <a:custGeom>
            <a:avLst/>
            <a:gdLst/>
            <a:ahLst/>
            <a:cxnLst/>
            <a:rect l="l" t="t" r="r" b="b"/>
            <a:pathLst>
              <a:path w="5667375" h="3762375">
                <a:moveTo>
                  <a:pt x="31750" y="0"/>
                </a:moveTo>
                <a:lnTo>
                  <a:pt x="5572112" y="0"/>
                </a:lnTo>
                <a:cubicBezTo>
                  <a:pt x="5624724" y="0"/>
                  <a:pt x="5667375" y="42651"/>
                  <a:pt x="5667375" y="95263"/>
                </a:cubicBezTo>
                <a:lnTo>
                  <a:pt x="5667375" y="3667112"/>
                </a:lnTo>
                <a:cubicBezTo>
                  <a:pt x="5667375" y="3719724"/>
                  <a:pt x="5624724" y="3762375"/>
                  <a:pt x="5572112" y="3762375"/>
                </a:cubicBezTo>
                <a:lnTo>
                  <a:pt x="31750" y="3762375"/>
                </a:lnTo>
                <a:cubicBezTo>
                  <a:pt x="14215" y="3762375"/>
                  <a:pt x="0" y="3748160"/>
                  <a:pt x="0" y="37306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6207124" y="1174750"/>
            <a:ext cx="45719" cy="2270125"/>
          </a:xfrm>
          <a:custGeom>
            <a:avLst/>
            <a:gdLst/>
            <a:ahLst/>
            <a:cxnLst/>
            <a:rect l="l" t="t" r="r" b="b"/>
            <a:pathLst>
              <a:path w="31750" h="3762375">
                <a:moveTo>
                  <a:pt x="31750" y="0"/>
                </a:moveTo>
                <a:lnTo>
                  <a:pt x="31750" y="0"/>
                </a:lnTo>
                <a:lnTo>
                  <a:pt x="31750" y="3762375"/>
                </a:lnTo>
                <a:lnTo>
                  <a:pt x="31750" y="3762375"/>
                </a:lnTo>
                <a:cubicBezTo>
                  <a:pt x="14227" y="3762375"/>
                  <a:pt x="0" y="3748148"/>
                  <a:pt x="0" y="37306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Shape 44"/>
          <p:cNvSpPr/>
          <p:nvPr/>
        </p:nvSpPr>
        <p:spPr>
          <a:xfrm>
            <a:off x="6381750" y="1333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9ECE6A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6461125" y="141287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9922" y="19844"/>
                </a:moveTo>
                <a:cubicBezTo>
                  <a:pt x="5922" y="19844"/>
                  <a:pt x="2294" y="22262"/>
                  <a:pt x="744" y="25983"/>
                </a:cubicBezTo>
                <a:cubicBezTo>
                  <a:pt x="-806" y="29704"/>
                  <a:pt x="62" y="33951"/>
                  <a:pt x="2915" y="36773"/>
                </a:cubicBezTo>
                <a:lnTo>
                  <a:pt x="59531" y="93421"/>
                </a:lnTo>
                <a:lnTo>
                  <a:pt x="59531" y="128984"/>
                </a:lnTo>
                <a:cubicBezTo>
                  <a:pt x="59531" y="131620"/>
                  <a:pt x="60585" y="134131"/>
                  <a:pt x="62446" y="135992"/>
                </a:cubicBezTo>
                <a:lnTo>
                  <a:pt x="82290" y="155835"/>
                </a:lnTo>
                <a:cubicBezTo>
                  <a:pt x="85142" y="158688"/>
                  <a:pt x="89390" y="159525"/>
                  <a:pt x="93111" y="157975"/>
                </a:cubicBezTo>
                <a:cubicBezTo>
                  <a:pt x="96831" y="156425"/>
                  <a:pt x="99219" y="152828"/>
                  <a:pt x="99219" y="148828"/>
                </a:cubicBezTo>
                <a:lnTo>
                  <a:pt x="99219" y="93421"/>
                </a:lnTo>
                <a:lnTo>
                  <a:pt x="155835" y="36804"/>
                </a:lnTo>
                <a:cubicBezTo>
                  <a:pt x="158688" y="33951"/>
                  <a:pt x="159525" y="29704"/>
                  <a:pt x="157975" y="25983"/>
                </a:cubicBezTo>
                <a:cubicBezTo>
                  <a:pt x="156425" y="22262"/>
                  <a:pt x="152828" y="19844"/>
                  <a:pt x="148828" y="19844"/>
                </a:cubicBezTo>
                <a:lnTo>
                  <a:pt x="9922" y="19844"/>
                </a:ln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6794500" y="1381125"/>
            <a:ext cx="1428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1: In số lẻ 1-20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81750" y="1746250"/>
            <a:ext cx="5334000" cy="1698625"/>
          </a:xfrm>
          <a:custGeom>
            <a:avLst/>
            <a:gdLst/>
            <a:ahLst/>
            <a:cxnLst/>
            <a:rect l="l" t="t" r="r" b="b"/>
            <a:pathLst>
              <a:path w="5334000" h="1698625">
                <a:moveTo>
                  <a:pt x="63495" y="0"/>
                </a:moveTo>
                <a:lnTo>
                  <a:pt x="5270505" y="0"/>
                </a:lnTo>
                <a:cubicBezTo>
                  <a:pt x="5305572" y="0"/>
                  <a:pt x="5334000" y="28428"/>
                  <a:pt x="5334000" y="63495"/>
                </a:cubicBezTo>
                <a:lnTo>
                  <a:pt x="5334000" y="1635130"/>
                </a:lnTo>
                <a:cubicBezTo>
                  <a:pt x="5334000" y="1670197"/>
                  <a:pt x="5305572" y="1698625"/>
                  <a:pt x="5270505" y="1698625"/>
                </a:cubicBezTo>
                <a:lnTo>
                  <a:pt x="63495" y="1698625"/>
                </a:lnTo>
                <a:cubicBezTo>
                  <a:pt x="28428" y="1698625"/>
                  <a:pt x="0" y="1670197"/>
                  <a:pt x="0" y="1635130"/>
                </a:cubicBezTo>
                <a:lnTo>
                  <a:pt x="0" y="63495"/>
                </a:lnTo>
                <a:cubicBezTo>
                  <a:pt x="0" y="28428"/>
                  <a:pt x="28428" y="0"/>
                  <a:pt x="63495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Text 48"/>
          <p:cNvSpPr/>
          <p:nvPr/>
        </p:nvSpPr>
        <p:spPr>
          <a:xfrm>
            <a:off x="6381750" y="1746250"/>
            <a:ext cx="5389563" cy="1698625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"Số lẻ: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i++)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(i %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==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Bỏ qua số chẵn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Kết quả: 1 3 5 7 9 11 13 15 17 19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85719" y="3544094"/>
            <a:ext cx="5326063" cy="357188"/>
          </a:xfrm>
          <a:custGeom>
            <a:avLst/>
            <a:gdLst/>
            <a:ahLst/>
            <a:cxnLst/>
            <a:rect l="l" t="t" r="r" b="b"/>
            <a:pathLst>
              <a:path w="5326063" h="357188">
                <a:moveTo>
                  <a:pt x="63501" y="0"/>
                </a:moveTo>
                <a:lnTo>
                  <a:pt x="5262562" y="0"/>
                </a:lnTo>
                <a:cubicBezTo>
                  <a:pt x="5297632" y="0"/>
                  <a:pt x="5326063" y="28430"/>
                  <a:pt x="5326063" y="63501"/>
                </a:cubicBezTo>
                <a:lnTo>
                  <a:pt x="5326063" y="293687"/>
                </a:lnTo>
                <a:cubicBezTo>
                  <a:pt x="5326063" y="328757"/>
                  <a:pt x="5297632" y="357188"/>
                  <a:pt x="5262562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6484938" y="3643313"/>
            <a:ext cx="5183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Khi i chẵn (i % 2 == 0), continue bỏ qua printf, chuyển sang số tiếp theo.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286500" y="4071938"/>
            <a:ext cx="5667375" cy="2726532"/>
          </a:xfrm>
          <a:custGeom>
            <a:avLst/>
            <a:gdLst/>
            <a:ahLst/>
            <a:cxnLst/>
            <a:rect l="l" t="t" r="r" b="b"/>
            <a:pathLst>
              <a:path w="5667375" h="3762375">
                <a:moveTo>
                  <a:pt x="31750" y="0"/>
                </a:moveTo>
                <a:lnTo>
                  <a:pt x="5572112" y="0"/>
                </a:lnTo>
                <a:cubicBezTo>
                  <a:pt x="5624724" y="0"/>
                  <a:pt x="5667375" y="42651"/>
                  <a:pt x="5667375" y="95263"/>
                </a:cubicBezTo>
                <a:lnTo>
                  <a:pt x="5667375" y="3667112"/>
                </a:lnTo>
                <a:cubicBezTo>
                  <a:pt x="5667375" y="3719724"/>
                  <a:pt x="5624724" y="3762375"/>
                  <a:pt x="5572112" y="3762375"/>
                </a:cubicBezTo>
                <a:lnTo>
                  <a:pt x="31750" y="3762375"/>
                </a:lnTo>
                <a:cubicBezTo>
                  <a:pt x="14215" y="3762375"/>
                  <a:pt x="0" y="3748160"/>
                  <a:pt x="0" y="37306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6286499" y="4071937"/>
            <a:ext cx="45719" cy="2738571"/>
          </a:xfrm>
          <a:custGeom>
            <a:avLst/>
            <a:gdLst/>
            <a:ahLst/>
            <a:cxnLst/>
            <a:rect l="l" t="t" r="r" b="b"/>
            <a:pathLst>
              <a:path w="31750" h="3762375">
                <a:moveTo>
                  <a:pt x="31750" y="0"/>
                </a:moveTo>
                <a:lnTo>
                  <a:pt x="31750" y="0"/>
                </a:lnTo>
                <a:lnTo>
                  <a:pt x="31750" y="3762375"/>
                </a:lnTo>
                <a:lnTo>
                  <a:pt x="31750" y="3762375"/>
                </a:lnTo>
                <a:cubicBezTo>
                  <a:pt x="14227" y="3762375"/>
                  <a:pt x="0" y="3748148"/>
                  <a:pt x="0" y="37306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Shape 53"/>
          <p:cNvSpPr/>
          <p:nvPr/>
        </p:nvSpPr>
        <p:spPr>
          <a:xfrm>
            <a:off x="6461125" y="398052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F9E64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Shape 54"/>
          <p:cNvSpPr/>
          <p:nvPr/>
        </p:nvSpPr>
        <p:spPr>
          <a:xfrm>
            <a:off x="6540500" y="405990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158750"/>
                </a:moveTo>
                <a:cubicBezTo>
                  <a:pt x="123183" y="158750"/>
                  <a:pt x="158750" y="123183"/>
                  <a:pt x="158750" y="79375"/>
                </a:cubicBezTo>
                <a:cubicBezTo>
                  <a:pt x="158750" y="35567"/>
                  <a:pt x="123183" y="0"/>
                  <a:pt x="79375" y="0"/>
                </a:cubicBezTo>
                <a:cubicBezTo>
                  <a:pt x="35567" y="0"/>
                  <a:pt x="0" y="35567"/>
                  <a:pt x="0" y="79375"/>
                </a:cubicBezTo>
                <a:cubicBezTo>
                  <a:pt x="0" y="123183"/>
                  <a:pt x="35567" y="158750"/>
                  <a:pt x="79375" y="158750"/>
                </a:cubicBezTo>
                <a:close/>
                <a:moveTo>
                  <a:pt x="71934" y="106660"/>
                </a:moveTo>
                <a:lnTo>
                  <a:pt x="71934" y="86816"/>
                </a:lnTo>
                <a:lnTo>
                  <a:pt x="52090" y="86816"/>
                </a:lnTo>
                <a:cubicBezTo>
                  <a:pt x="47966" y="86816"/>
                  <a:pt x="44648" y="83499"/>
                  <a:pt x="44648" y="79375"/>
                </a:cubicBezTo>
                <a:cubicBezTo>
                  <a:pt x="44648" y="75251"/>
                  <a:pt x="47966" y="71934"/>
                  <a:pt x="52090" y="71934"/>
                </a:cubicBezTo>
                <a:lnTo>
                  <a:pt x="71934" y="71934"/>
                </a:lnTo>
                <a:lnTo>
                  <a:pt x="71934" y="52090"/>
                </a:lnTo>
                <a:cubicBezTo>
                  <a:pt x="71934" y="47966"/>
                  <a:pt x="75251" y="44648"/>
                  <a:pt x="79375" y="44648"/>
                </a:cubicBezTo>
                <a:cubicBezTo>
                  <a:pt x="83499" y="44648"/>
                  <a:pt x="86816" y="47966"/>
                  <a:pt x="86816" y="52090"/>
                </a:cubicBezTo>
                <a:lnTo>
                  <a:pt x="86816" y="71934"/>
                </a:lnTo>
                <a:lnTo>
                  <a:pt x="106660" y="71934"/>
                </a:lnTo>
                <a:cubicBezTo>
                  <a:pt x="110784" y="71934"/>
                  <a:pt x="114102" y="75251"/>
                  <a:pt x="114102" y="79375"/>
                </a:cubicBezTo>
                <a:cubicBezTo>
                  <a:pt x="114102" y="83499"/>
                  <a:pt x="110784" y="86816"/>
                  <a:pt x="106660" y="86816"/>
                </a:cubicBezTo>
                <a:lnTo>
                  <a:pt x="86816" y="86816"/>
                </a:lnTo>
                <a:lnTo>
                  <a:pt x="86816" y="106660"/>
                </a:lnTo>
                <a:cubicBezTo>
                  <a:pt x="86816" y="110784"/>
                  <a:pt x="83499" y="114102"/>
                  <a:pt x="79375" y="114102"/>
                </a:cubicBezTo>
                <a:cubicBezTo>
                  <a:pt x="75251" y="114102"/>
                  <a:pt x="71934" y="110784"/>
                  <a:pt x="71934" y="10666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6873875" y="4028150"/>
            <a:ext cx="2024062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2: Tính tổng số dương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461125" y="4272519"/>
            <a:ext cx="5334000" cy="2238375"/>
          </a:xfrm>
          <a:custGeom>
            <a:avLst/>
            <a:gdLst/>
            <a:ahLst/>
            <a:cxnLst/>
            <a:rect l="l" t="t" r="r" b="b"/>
            <a:pathLst>
              <a:path w="5334000" h="2238375">
                <a:moveTo>
                  <a:pt x="63503" y="0"/>
                </a:moveTo>
                <a:lnTo>
                  <a:pt x="5270497" y="0"/>
                </a:lnTo>
                <a:cubicBezTo>
                  <a:pt x="5305569" y="0"/>
                  <a:pt x="5334000" y="28431"/>
                  <a:pt x="5334000" y="63503"/>
                </a:cubicBezTo>
                <a:lnTo>
                  <a:pt x="5334000" y="2174872"/>
                </a:lnTo>
                <a:cubicBezTo>
                  <a:pt x="5334000" y="2209944"/>
                  <a:pt x="5305569" y="2238375"/>
                  <a:pt x="5270497" y="2238375"/>
                </a:cubicBezTo>
                <a:lnTo>
                  <a:pt x="63503" y="2238375"/>
                </a:lnTo>
                <a:cubicBezTo>
                  <a:pt x="28431" y="2238375"/>
                  <a:pt x="0" y="2209944"/>
                  <a:pt x="0" y="2174872"/>
                </a:cubicBezTo>
                <a:lnTo>
                  <a:pt x="0" y="63503"/>
                </a:lnTo>
                <a:cubicBezTo>
                  <a:pt x="0" y="28431"/>
                  <a:pt x="28431" y="0"/>
                  <a:pt x="63503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Text 57"/>
          <p:cNvSpPr/>
          <p:nvPr/>
        </p:nvSpPr>
        <p:spPr>
          <a:xfrm>
            <a:off x="6461125" y="4272519"/>
            <a:ext cx="5389563" cy="2238375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arr[] = {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-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-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sum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 n; i++)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(arr[i] &lt;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Bỏ qua số âm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 += arr[i];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"Tổng số dương = 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sum);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Kết quả: 23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465094" y="6370545"/>
            <a:ext cx="5326063" cy="357188"/>
          </a:xfrm>
          <a:custGeom>
            <a:avLst/>
            <a:gdLst/>
            <a:ahLst/>
            <a:cxnLst/>
            <a:rect l="l" t="t" r="r" b="b"/>
            <a:pathLst>
              <a:path w="5326063" h="357188">
                <a:moveTo>
                  <a:pt x="63501" y="0"/>
                </a:moveTo>
                <a:lnTo>
                  <a:pt x="5262562" y="0"/>
                </a:lnTo>
                <a:cubicBezTo>
                  <a:pt x="5297632" y="0"/>
                  <a:pt x="5326063" y="28430"/>
                  <a:pt x="5326063" y="63501"/>
                </a:cubicBezTo>
                <a:lnTo>
                  <a:pt x="5326063" y="293687"/>
                </a:lnTo>
                <a:cubicBezTo>
                  <a:pt x="5326063" y="328757"/>
                  <a:pt x="5297632" y="357188"/>
                  <a:pt x="5262562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FF9E6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1" name="Text 59"/>
          <p:cNvSpPr/>
          <p:nvPr/>
        </p:nvSpPr>
        <p:spPr>
          <a:xfrm>
            <a:off x="6564313" y="6469764"/>
            <a:ext cx="5183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Bỏ qua số âm (-3, -2), chỉ cộng số dương (5 + 8 + 10 = 23).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412750"/>
            <a:ext cx="63500" cy="444500"/>
          </a:xfrm>
          <a:custGeom>
            <a:avLst/>
            <a:gdLst/>
            <a:ahLst/>
            <a:cxnLst/>
            <a:rect l="l" t="t" r="r" b="b"/>
            <a:pathLst>
              <a:path w="63500" h="444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412750"/>
                </a:lnTo>
                <a:cubicBezTo>
                  <a:pt x="63500" y="430273"/>
                  <a:pt x="49273" y="444500"/>
                  <a:pt x="31750" y="444500"/>
                </a:cubicBezTo>
                <a:lnTo>
                  <a:pt x="31750" y="444500"/>
                </a:lnTo>
                <a:cubicBezTo>
                  <a:pt x="14227" y="444500"/>
                  <a:pt x="0" y="430273"/>
                  <a:pt x="0" y="412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08000" y="317500"/>
            <a:ext cx="27146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tổng hợp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730250"/>
            <a:ext cx="2603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BB9A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Break &amp; Continue - Kết hợp sử dụng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375" y="1028108"/>
            <a:ext cx="5683250" cy="3573162"/>
          </a:xfrm>
          <a:custGeom>
            <a:avLst/>
            <a:gdLst/>
            <a:ahLst/>
            <a:cxnLst/>
            <a:rect l="l" t="t" r="r" b="b"/>
            <a:pathLst>
              <a:path w="5683250" h="4349750">
                <a:moveTo>
                  <a:pt x="31750" y="0"/>
                </a:moveTo>
                <a:lnTo>
                  <a:pt x="5587990" y="0"/>
                </a:lnTo>
                <a:cubicBezTo>
                  <a:pt x="5640601" y="0"/>
                  <a:pt x="5683250" y="42649"/>
                  <a:pt x="5683250" y="95260"/>
                </a:cubicBezTo>
                <a:lnTo>
                  <a:pt x="5683250" y="4254490"/>
                </a:lnTo>
                <a:cubicBezTo>
                  <a:pt x="5683250" y="4307101"/>
                  <a:pt x="5640601" y="4349750"/>
                  <a:pt x="5587990" y="4349750"/>
                </a:cubicBezTo>
                <a:lnTo>
                  <a:pt x="31750" y="4349750"/>
                </a:lnTo>
                <a:cubicBezTo>
                  <a:pt x="14227" y="4349750"/>
                  <a:pt x="0" y="4335523"/>
                  <a:pt x="0" y="431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33374" y="1028108"/>
            <a:ext cx="45719" cy="3573162"/>
          </a:xfrm>
          <a:custGeom>
            <a:avLst/>
            <a:gdLst/>
            <a:ahLst/>
            <a:cxnLst/>
            <a:rect l="l" t="t" r="r" b="b"/>
            <a:pathLst>
              <a:path w="31750" h="4349750">
                <a:moveTo>
                  <a:pt x="31750" y="0"/>
                </a:moveTo>
                <a:lnTo>
                  <a:pt x="31750" y="0"/>
                </a:lnTo>
                <a:lnTo>
                  <a:pt x="31750" y="4349750"/>
                </a:lnTo>
                <a:lnTo>
                  <a:pt x="31750" y="4349750"/>
                </a:lnTo>
                <a:cubicBezTo>
                  <a:pt x="14227" y="4349750"/>
                  <a:pt x="0" y="4335523"/>
                  <a:pt x="0" y="431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08000" y="118685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7AA2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87375" y="1266233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20433" y="70848"/>
                </a:moveTo>
                <a:cubicBezTo>
                  <a:pt x="24557" y="42013"/>
                  <a:pt x="49392" y="19844"/>
                  <a:pt x="79375" y="19844"/>
                </a:cubicBezTo>
                <a:cubicBezTo>
                  <a:pt x="95808" y="19844"/>
                  <a:pt x="110691" y="26510"/>
                  <a:pt x="121481" y="37269"/>
                </a:cubicBezTo>
                <a:cubicBezTo>
                  <a:pt x="121543" y="37331"/>
                  <a:pt x="121605" y="37393"/>
                  <a:pt x="121667" y="37455"/>
                </a:cubicBezTo>
                <a:lnTo>
                  <a:pt x="124023" y="39688"/>
                </a:lnTo>
                <a:lnTo>
                  <a:pt x="109172" y="39688"/>
                </a:lnTo>
                <a:cubicBezTo>
                  <a:pt x="103684" y="39688"/>
                  <a:pt x="99250" y="44121"/>
                  <a:pt x="99250" y="49609"/>
                </a:cubicBezTo>
                <a:cubicBezTo>
                  <a:pt x="99250" y="55097"/>
                  <a:pt x="103684" y="59531"/>
                  <a:pt x="109172" y="59531"/>
                </a:cubicBezTo>
                <a:lnTo>
                  <a:pt x="148859" y="59531"/>
                </a:lnTo>
                <a:cubicBezTo>
                  <a:pt x="154347" y="59531"/>
                  <a:pt x="158781" y="55097"/>
                  <a:pt x="158781" y="49609"/>
                </a:cubicBezTo>
                <a:lnTo>
                  <a:pt x="158781" y="9922"/>
                </a:lnTo>
                <a:cubicBezTo>
                  <a:pt x="158781" y="4434"/>
                  <a:pt x="154347" y="0"/>
                  <a:pt x="148859" y="0"/>
                </a:cubicBezTo>
                <a:cubicBezTo>
                  <a:pt x="143371" y="0"/>
                  <a:pt x="138937" y="4434"/>
                  <a:pt x="138937" y="9922"/>
                </a:cubicBezTo>
                <a:lnTo>
                  <a:pt x="138937" y="26479"/>
                </a:lnTo>
                <a:lnTo>
                  <a:pt x="135434" y="23161"/>
                </a:lnTo>
                <a:cubicBezTo>
                  <a:pt x="121078" y="8868"/>
                  <a:pt x="101234" y="0"/>
                  <a:pt x="79375" y="0"/>
                </a:cubicBezTo>
                <a:cubicBezTo>
                  <a:pt x="39377" y="0"/>
                  <a:pt x="6294" y="29580"/>
                  <a:pt x="806" y="68058"/>
                </a:cubicBezTo>
                <a:cubicBezTo>
                  <a:pt x="31" y="73484"/>
                  <a:pt x="3783" y="78507"/>
                  <a:pt x="9209" y="79282"/>
                </a:cubicBezTo>
                <a:cubicBezTo>
                  <a:pt x="14635" y="80057"/>
                  <a:pt x="19658" y="76274"/>
                  <a:pt x="20433" y="70879"/>
                </a:cubicBezTo>
                <a:close/>
                <a:moveTo>
                  <a:pt x="157944" y="90692"/>
                </a:moveTo>
                <a:cubicBezTo>
                  <a:pt x="158719" y="85266"/>
                  <a:pt x="154936" y="80243"/>
                  <a:pt x="149541" y="79468"/>
                </a:cubicBezTo>
                <a:cubicBezTo>
                  <a:pt x="144146" y="78693"/>
                  <a:pt x="139092" y="82476"/>
                  <a:pt x="138317" y="87871"/>
                </a:cubicBezTo>
                <a:cubicBezTo>
                  <a:pt x="134193" y="116706"/>
                  <a:pt x="109358" y="138875"/>
                  <a:pt x="79375" y="138875"/>
                </a:cubicBezTo>
                <a:cubicBezTo>
                  <a:pt x="62942" y="138875"/>
                  <a:pt x="48059" y="132209"/>
                  <a:pt x="37269" y="121450"/>
                </a:cubicBezTo>
                <a:cubicBezTo>
                  <a:pt x="37207" y="121388"/>
                  <a:pt x="37145" y="121326"/>
                  <a:pt x="37083" y="121264"/>
                </a:cubicBezTo>
                <a:lnTo>
                  <a:pt x="34727" y="119031"/>
                </a:lnTo>
                <a:lnTo>
                  <a:pt x="49578" y="119031"/>
                </a:lnTo>
                <a:cubicBezTo>
                  <a:pt x="55066" y="119031"/>
                  <a:pt x="59500" y="114598"/>
                  <a:pt x="59500" y="109110"/>
                </a:cubicBezTo>
                <a:cubicBezTo>
                  <a:pt x="59500" y="103622"/>
                  <a:pt x="55066" y="99188"/>
                  <a:pt x="49578" y="99188"/>
                </a:cubicBezTo>
                <a:lnTo>
                  <a:pt x="9922" y="99219"/>
                </a:lnTo>
                <a:cubicBezTo>
                  <a:pt x="7286" y="99219"/>
                  <a:pt x="4744" y="100273"/>
                  <a:pt x="2884" y="102164"/>
                </a:cubicBezTo>
                <a:cubicBezTo>
                  <a:pt x="1023" y="104056"/>
                  <a:pt x="-31" y="106567"/>
                  <a:pt x="0" y="109234"/>
                </a:cubicBezTo>
                <a:lnTo>
                  <a:pt x="310" y="148611"/>
                </a:lnTo>
                <a:cubicBezTo>
                  <a:pt x="341" y="154099"/>
                  <a:pt x="4837" y="158502"/>
                  <a:pt x="10325" y="158440"/>
                </a:cubicBezTo>
                <a:cubicBezTo>
                  <a:pt x="15813" y="158378"/>
                  <a:pt x="20216" y="153913"/>
                  <a:pt x="20154" y="148425"/>
                </a:cubicBezTo>
                <a:lnTo>
                  <a:pt x="20030" y="132457"/>
                </a:lnTo>
                <a:lnTo>
                  <a:pt x="23347" y="135589"/>
                </a:lnTo>
                <a:cubicBezTo>
                  <a:pt x="37703" y="149882"/>
                  <a:pt x="57516" y="158750"/>
                  <a:pt x="79375" y="158750"/>
                </a:cubicBezTo>
                <a:cubicBezTo>
                  <a:pt x="119373" y="158750"/>
                  <a:pt x="152456" y="129170"/>
                  <a:pt x="157944" y="90692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20750" y="1234483"/>
            <a:ext cx="2095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1: Kiểm tra số nguyên tố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08000" y="1599608"/>
            <a:ext cx="5349875" cy="2238375"/>
          </a:xfrm>
          <a:custGeom>
            <a:avLst/>
            <a:gdLst/>
            <a:ahLst/>
            <a:cxnLst/>
            <a:rect l="l" t="t" r="r" b="b"/>
            <a:pathLst>
              <a:path w="5349875" h="2238375">
                <a:moveTo>
                  <a:pt x="63503" y="0"/>
                </a:moveTo>
                <a:lnTo>
                  <a:pt x="5286372" y="0"/>
                </a:lnTo>
                <a:cubicBezTo>
                  <a:pt x="5321444" y="0"/>
                  <a:pt x="5349875" y="28431"/>
                  <a:pt x="5349875" y="63503"/>
                </a:cubicBezTo>
                <a:lnTo>
                  <a:pt x="5349875" y="2174872"/>
                </a:lnTo>
                <a:cubicBezTo>
                  <a:pt x="5349875" y="2209944"/>
                  <a:pt x="5321444" y="2238375"/>
                  <a:pt x="5286372" y="2238375"/>
                </a:cubicBezTo>
                <a:lnTo>
                  <a:pt x="63503" y="2238375"/>
                </a:lnTo>
                <a:cubicBezTo>
                  <a:pt x="28431" y="2238375"/>
                  <a:pt x="0" y="2209944"/>
                  <a:pt x="0" y="2174872"/>
                </a:cubicBezTo>
                <a:lnTo>
                  <a:pt x="0" y="63503"/>
                </a:lnTo>
                <a:cubicBezTo>
                  <a:pt x="0" y="28431"/>
                  <a:pt x="28431" y="0"/>
                  <a:pt x="63503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08000" y="1599608"/>
            <a:ext cx="5405438" cy="2238375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17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isPrime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&lt;= n/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i++)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(n % i ==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isPrime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break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Tìm thấy ước → không phải SNT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(isPrime)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 là SNT"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else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 không là SNT"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n);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11969" y="3939186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AA2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11188" y="4038405"/>
            <a:ext cx="519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Dùng break để thoát ngay khi tìm thấy ước số, không cần kiểm tra tiếp.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37344" y="4526457"/>
            <a:ext cx="5683250" cy="2861284"/>
          </a:xfrm>
          <a:custGeom>
            <a:avLst/>
            <a:gdLst/>
            <a:ahLst/>
            <a:cxnLst/>
            <a:rect l="l" t="t" r="r" b="b"/>
            <a:pathLst>
              <a:path w="5683250" h="4349750">
                <a:moveTo>
                  <a:pt x="31750" y="0"/>
                </a:moveTo>
                <a:lnTo>
                  <a:pt x="5587990" y="0"/>
                </a:lnTo>
                <a:cubicBezTo>
                  <a:pt x="5640601" y="0"/>
                  <a:pt x="5683250" y="42649"/>
                  <a:pt x="5683250" y="95260"/>
                </a:cubicBezTo>
                <a:lnTo>
                  <a:pt x="5683250" y="4254490"/>
                </a:lnTo>
                <a:cubicBezTo>
                  <a:pt x="5683250" y="4307101"/>
                  <a:pt x="5640601" y="4349750"/>
                  <a:pt x="5587990" y="4349750"/>
                </a:cubicBezTo>
                <a:lnTo>
                  <a:pt x="31750" y="4349750"/>
                </a:lnTo>
                <a:cubicBezTo>
                  <a:pt x="14227" y="4349750"/>
                  <a:pt x="0" y="4335523"/>
                  <a:pt x="0" y="431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337343" y="4526457"/>
            <a:ext cx="45719" cy="2861284"/>
          </a:xfrm>
          <a:custGeom>
            <a:avLst/>
            <a:gdLst/>
            <a:ahLst/>
            <a:cxnLst/>
            <a:rect l="l" t="t" r="r" b="b"/>
            <a:pathLst>
              <a:path w="31750" h="4349750">
                <a:moveTo>
                  <a:pt x="31750" y="0"/>
                </a:moveTo>
                <a:lnTo>
                  <a:pt x="31750" y="0"/>
                </a:lnTo>
                <a:lnTo>
                  <a:pt x="31750" y="4349750"/>
                </a:lnTo>
                <a:lnTo>
                  <a:pt x="31750" y="4349750"/>
                </a:lnTo>
                <a:cubicBezTo>
                  <a:pt x="14227" y="4349750"/>
                  <a:pt x="0" y="4335523"/>
                  <a:pt x="0" y="431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11969" y="4685207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9ECE6A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01266" y="4764582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79375" y="49609"/>
                </a:moveTo>
                <a:lnTo>
                  <a:pt x="79375" y="79375"/>
                </a:lnTo>
                <a:lnTo>
                  <a:pt x="119062" y="79375"/>
                </a:lnTo>
                <a:lnTo>
                  <a:pt x="119062" y="49609"/>
                </a:lnTo>
                <a:lnTo>
                  <a:pt x="79375" y="49609"/>
                </a:lnTo>
                <a:close/>
                <a:moveTo>
                  <a:pt x="59531" y="49609"/>
                </a:moveTo>
                <a:lnTo>
                  <a:pt x="19844" y="49609"/>
                </a:lnTo>
                <a:lnTo>
                  <a:pt x="19844" y="79375"/>
                </a:lnTo>
                <a:lnTo>
                  <a:pt x="59531" y="79375"/>
                </a:lnTo>
                <a:lnTo>
                  <a:pt x="59531" y="49609"/>
                </a:lnTo>
                <a:close/>
                <a:moveTo>
                  <a:pt x="0" y="99219"/>
                </a:moveTo>
                <a:lnTo>
                  <a:pt x="0" y="29766"/>
                </a:lnTo>
                <a:cubicBezTo>
                  <a:pt x="0" y="18821"/>
                  <a:pt x="8899" y="9922"/>
                  <a:pt x="19844" y="9922"/>
                </a:cubicBezTo>
                <a:lnTo>
                  <a:pt x="119062" y="9922"/>
                </a:lnTo>
                <a:cubicBezTo>
                  <a:pt x="130008" y="9922"/>
                  <a:pt x="138906" y="18821"/>
                  <a:pt x="138906" y="29766"/>
                </a:cubicBezTo>
                <a:lnTo>
                  <a:pt x="138906" y="128984"/>
                </a:lnTo>
                <a:cubicBezTo>
                  <a:pt x="138906" y="139929"/>
                  <a:pt x="130008" y="148828"/>
                  <a:pt x="119062" y="148828"/>
                </a:cubicBezTo>
                <a:lnTo>
                  <a:pt x="19844" y="148828"/>
                </a:lnTo>
                <a:cubicBezTo>
                  <a:pt x="8899" y="148828"/>
                  <a:pt x="0" y="139929"/>
                  <a:pt x="0" y="128984"/>
                </a:cubicBezTo>
                <a:lnTo>
                  <a:pt x="0" y="99219"/>
                </a:lnTo>
                <a:close/>
                <a:moveTo>
                  <a:pt x="119062" y="99219"/>
                </a:moveTo>
                <a:lnTo>
                  <a:pt x="79375" y="99219"/>
                </a:lnTo>
                <a:lnTo>
                  <a:pt x="79375" y="128984"/>
                </a:lnTo>
                <a:lnTo>
                  <a:pt x="119062" y="128984"/>
                </a:lnTo>
                <a:lnTo>
                  <a:pt x="119062" y="99219"/>
                </a:lnTo>
                <a:close/>
                <a:moveTo>
                  <a:pt x="59531" y="128984"/>
                </a:moveTo>
                <a:lnTo>
                  <a:pt x="59531" y="99219"/>
                </a:lnTo>
                <a:lnTo>
                  <a:pt x="19844" y="99219"/>
                </a:lnTo>
                <a:lnTo>
                  <a:pt x="19844" y="128984"/>
                </a:lnTo>
                <a:lnTo>
                  <a:pt x="59531" y="128984"/>
                </a:ln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24719" y="4732832"/>
            <a:ext cx="1976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2: In bảng số bỏ qua 5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1969" y="5097957"/>
            <a:ext cx="5349875" cy="1698625"/>
          </a:xfrm>
          <a:custGeom>
            <a:avLst/>
            <a:gdLst/>
            <a:ahLst/>
            <a:cxnLst/>
            <a:rect l="l" t="t" r="r" b="b"/>
            <a:pathLst>
              <a:path w="5349875" h="1698625">
                <a:moveTo>
                  <a:pt x="63495" y="0"/>
                </a:moveTo>
                <a:lnTo>
                  <a:pt x="5286380" y="0"/>
                </a:lnTo>
                <a:cubicBezTo>
                  <a:pt x="5321447" y="0"/>
                  <a:pt x="5349875" y="28428"/>
                  <a:pt x="5349875" y="63495"/>
                </a:cubicBezTo>
                <a:lnTo>
                  <a:pt x="5349875" y="1635130"/>
                </a:lnTo>
                <a:cubicBezTo>
                  <a:pt x="5349875" y="1670197"/>
                  <a:pt x="5321447" y="1698625"/>
                  <a:pt x="5286380" y="1698625"/>
                </a:cubicBezTo>
                <a:lnTo>
                  <a:pt x="63495" y="1698625"/>
                </a:lnTo>
                <a:cubicBezTo>
                  <a:pt x="28428" y="1698625"/>
                  <a:pt x="0" y="1670197"/>
                  <a:pt x="0" y="1635130"/>
                </a:cubicBezTo>
                <a:lnTo>
                  <a:pt x="0" y="63495"/>
                </a:lnTo>
                <a:cubicBezTo>
                  <a:pt x="0" y="28428"/>
                  <a:pt x="28428" y="0"/>
                  <a:pt x="63495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11969" y="5097957"/>
            <a:ext cx="5405438" cy="1698625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"Bảng số (bỏ qua 5):\n"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i++)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(i ==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Bỏ qua số 5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Kết quả: 1 2 3 4 6 7 8 9 10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15938" y="6895801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15157" y="6995020"/>
            <a:ext cx="519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Dùng continue để bỏ qua số 5, in các số còn lại.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86872" y="1028108"/>
            <a:ext cx="5587628" cy="3656035"/>
          </a:xfrm>
          <a:custGeom>
            <a:avLst/>
            <a:gdLst/>
            <a:ahLst/>
            <a:cxnLst/>
            <a:rect l="l" t="t" r="r" b="b"/>
            <a:pathLst>
              <a:path w="5683250" h="4349750">
                <a:moveTo>
                  <a:pt x="31750" y="0"/>
                </a:moveTo>
                <a:lnTo>
                  <a:pt x="5587990" y="0"/>
                </a:lnTo>
                <a:cubicBezTo>
                  <a:pt x="5640601" y="0"/>
                  <a:pt x="5683250" y="42649"/>
                  <a:pt x="5683250" y="95260"/>
                </a:cubicBezTo>
                <a:lnTo>
                  <a:pt x="5683250" y="4254490"/>
                </a:lnTo>
                <a:cubicBezTo>
                  <a:pt x="5683250" y="4307101"/>
                  <a:pt x="5640601" y="4349750"/>
                  <a:pt x="5587990" y="4349750"/>
                </a:cubicBezTo>
                <a:lnTo>
                  <a:pt x="31750" y="4349750"/>
                </a:lnTo>
                <a:cubicBezTo>
                  <a:pt x="14227" y="4349750"/>
                  <a:pt x="0" y="4335523"/>
                  <a:pt x="0" y="431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191249" y="1028108"/>
            <a:ext cx="45719" cy="3656035"/>
          </a:xfrm>
          <a:custGeom>
            <a:avLst/>
            <a:gdLst/>
            <a:ahLst/>
            <a:cxnLst/>
            <a:rect l="l" t="t" r="r" b="b"/>
            <a:pathLst>
              <a:path w="31750" h="4349750">
                <a:moveTo>
                  <a:pt x="31750" y="0"/>
                </a:moveTo>
                <a:lnTo>
                  <a:pt x="31750" y="0"/>
                </a:lnTo>
                <a:lnTo>
                  <a:pt x="31750" y="4349750"/>
                </a:lnTo>
                <a:lnTo>
                  <a:pt x="31750" y="4349750"/>
                </a:lnTo>
                <a:cubicBezTo>
                  <a:pt x="14227" y="4349750"/>
                  <a:pt x="0" y="4335523"/>
                  <a:pt x="0" y="431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365875" y="118685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F9E64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6465094" y="1266233"/>
            <a:ext cx="119063" cy="158750"/>
          </a:xfrm>
          <a:custGeom>
            <a:avLst/>
            <a:gdLst/>
            <a:ahLst/>
            <a:cxnLst/>
            <a:rect l="l" t="t" r="r" b="b"/>
            <a:pathLst>
              <a:path w="119063" h="158750">
                <a:moveTo>
                  <a:pt x="19844" y="0"/>
                </a:moveTo>
                <a:cubicBezTo>
                  <a:pt x="8899" y="0"/>
                  <a:pt x="0" y="8899"/>
                  <a:pt x="0" y="19844"/>
                </a:cubicBezTo>
                <a:lnTo>
                  <a:pt x="0" y="138906"/>
                </a:lnTo>
                <a:cubicBezTo>
                  <a:pt x="0" y="149851"/>
                  <a:pt x="8899" y="158750"/>
                  <a:pt x="19844" y="158750"/>
                </a:cubicBezTo>
                <a:lnTo>
                  <a:pt x="99219" y="158750"/>
                </a:lnTo>
                <a:cubicBezTo>
                  <a:pt x="110164" y="158750"/>
                  <a:pt x="119062" y="149851"/>
                  <a:pt x="119062" y="138906"/>
                </a:cubicBezTo>
                <a:lnTo>
                  <a:pt x="119062" y="19844"/>
                </a:lnTo>
                <a:cubicBezTo>
                  <a:pt x="119062" y="8899"/>
                  <a:pt x="110164" y="0"/>
                  <a:pt x="99219" y="0"/>
                </a:cubicBezTo>
                <a:lnTo>
                  <a:pt x="19844" y="0"/>
                </a:lnTo>
                <a:close/>
                <a:moveTo>
                  <a:pt x="29766" y="19844"/>
                </a:moveTo>
                <a:lnTo>
                  <a:pt x="89297" y="19844"/>
                </a:lnTo>
                <a:cubicBezTo>
                  <a:pt x="94785" y="19844"/>
                  <a:pt x="99219" y="24278"/>
                  <a:pt x="99219" y="29766"/>
                </a:cubicBezTo>
                <a:lnTo>
                  <a:pt x="99219" y="39688"/>
                </a:lnTo>
                <a:cubicBezTo>
                  <a:pt x="99219" y="45176"/>
                  <a:pt x="94785" y="49609"/>
                  <a:pt x="89297" y="49609"/>
                </a:cubicBezTo>
                <a:lnTo>
                  <a:pt x="29766" y="49609"/>
                </a:lnTo>
                <a:cubicBezTo>
                  <a:pt x="24278" y="49609"/>
                  <a:pt x="19844" y="45176"/>
                  <a:pt x="19844" y="39688"/>
                </a:cubicBezTo>
                <a:lnTo>
                  <a:pt x="19844" y="29766"/>
                </a:lnTo>
                <a:cubicBezTo>
                  <a:pt x="19844" y="24278"/>
                  <a:pt x="24278" y="19844"/>
                  <a:pt x="29766" y="19844"/>
                </a:cubicBezTo>
                <a:close/>
                <a:moveTo>
                  <a:pt x="34727" y="71934"/>
                </a:moveTo>
                <a:cubicBezTo>
                  <a:pt x="34727" y="76041"/>
                  <a:pt x="31392" y="79375"/>
                  <a:pt x="27285" y="79375"/>
                </a:cubicBezTo>
                <a:cubicBezTo>
                  <a:pt x="23178" y="79375"/>
                  <a:pt x="19844" y="76041"/>
                  <a:pt x="19844" y="71934"/>
                </a:cubicBezTo>
                <a:cubicBezTo>
                  <a:pt x="19844" y="67827"/>
                  <a:pt x="23178" y="64492"/>
                  <a:pt x="27285" y="64492"/>
                </a:cubicBezTo>
                <a:cubicBezTo>
                  <a:pt x="31392" y="64492"/>
                  <a:pt x="34727" y="67827"/>
                  <a:pt x="34727" y="71934"/>
                </a:cubicBezTo>
                <a:close/>
                <a:moveTo>
                  <a:pt x="59531" y="79375"/>
                </a:moveTo>
                <a:cubicBezTo>
                  <a:pt x="55424" y="79375"/>
                  <a:pt x="52090" y="76041"/>
                  <a:pt x="52090" y="71934"/>
                </a:cubicBezTo>
                <a:cubicBezTo>
                  <a:pt x="52090" y="67827"/>
                  <a:pt x="55424" y="64492"/>
                  <a:pt x="59531" y="64492"/>
                </a:cubicBezTo>
                <a:cubicBezTo>
                  <a:pt x="63638" y="64492"/>
                  <a:pt x="66973" y="67827"/>
                  <a:pt x="66973" y="71934"/>
                </a:cubicBezTo>
                <a:cubicBezTo>
                  <a:pt x="66973" y="76041"/>
                  <a:pt x="63638" y="79375"/>
                  <a:pt x="59531" y="79375"/>
                </a:cubicBezTo>
                <a:close/>
                <a:moveTo>
                  <a:pt x="99219" y="71934"/>
                </a:moveTo>
                <a:cubicBezTo>
                  <a:pt x="99219" y="76041"/>
                  <a:pt x="95884" y="79375"/>
                  <a:pt x="91777" y="79375"/>
                </a:cubicBezTo>
                <a:cubicBezTo>
                  <a:pt x="87670" y="79375"/>
                  <a:pt x="84336" y="76041"/>
                  <a:pt x="84336" y="71934"/>
                </a:cubicBezTo>
                <a:cubicBezTo>
                  <a:pt x="84336" y="67827"/>
                  <a:pt x="87670" y="64492"/>
                  <a:pt x="91777" y="64492"/>
                </a:cubicBezTo>
                <a:cubicBezTo>
                  <a:pt x="95884" y="64492"/>
                  <a:pt x="99219" y="67827"/>
                  <a:pt x="99219" y="71934"/>
                </a:cubicBezTo>
                <a:close/>
                <a:moveTo>
                  <a:pt x="27285" y="109141"/>
                </a:moveTo>
                <a:cubicBezTo>
                  <a:pt x="23178" y="109141"/>
                  <a:pt x="19844" y="105806"/>
                  <a:pt x="19844" y="101699"/>
                </a:cubicBezTo>
                <a:cubicBezTo>
                  <a:pt x="19844" y="97592"/>
                  <a:pt x="23178" y="94258"/>
                  <a:pt x="27285" y="94258"/>
                </a:cubicBezTo>
                <a:cubicBezTo>
                  <a:pt x="31392" y="94258"/>
                  <a:pt x="34727" y="97592"/>
                  <a:pt x="34727" y="101699"/>
                </a:cubicBezTo>
                <a:cubicBezTo>
                  <a:pt x="34727" y="105806"/>
                  <a:pt x="31392" y="109141"/>
                  <a:pt x="27285" y="109141"/>
                </a:cubicBezTo>
                <a:close/>
                <a:moveTo>
                  <a:pt x="66973" y="101699"/>
                </a:moveTo>
                <a:cubicBezTo>
                  <a:pt x="66973" y="105806"/>
                  <a:pt x="63638" y="109141"/>
                  <a:pt x="59531" y="109141"/>
                </a:cubicBezTo>
                <a:cubicBezTo>
                  <a:pt x="55424" y="109141"/>
                  <a:pt x="52090" y="105806"/>
                  <a:pt x="52090" y="101699"/>
                </a:cubicBezTo>
                <a:cubicBezTo>
                  <a:pt x="52090" y="97592"/>
                  <a:pt x="55424" y="94258"/>
                  <a:pt x="59531" y="94258"/>
                </a:cubicBezTo>
                <a:cubicBezTo>
                  <a:pt x="63638" y="94258"/>
                  <a:pt x="66973" y="97592"/>
                  <a:pt x="66973" y="101699"/>
                </a:cubicBezTo>
                <a:close/>
                <a:moveTo>
                  <a:pt x="91777" y="109141"/>
                </a:moveTo>
                <a:cubicBezTo>
                  <a:pt x="87670" y="109141"/>
                  <a:pt x="84336" y="105806"/>
                  <a:pt x="84336" y="101699"/>
                </a:cubicBezTo>
                <a:cubicBezTo>
                  <a:pt x="84336" y="97592"/>
                  <a:pt x="87670" y="94258"/>
                  <a:pt x="91777" y="94258"/>
                </a:cubicBezTo>
                <a:cubicBezTo>
                  <a:pt x="95884" y="94258"/>
                  <a:pt x="99219" y="97592"/>
                  <a:pt x="99219" y="101699"/>
                </a:cubicBezTo>
                <a:cubicBezTo>
                  <a:pt x="99219" y="105806"/>
                  <a:pt x="95884" y="109141"/>
                  <a:pt x="91777" y="109141"/>
                </a:cubicBezTo>
                <a:close/>
                <a:moveTo>
                  <a:pt x="19844" y="131465"/>
                </a:moveTo>
                <a:cubicBezTo>
                  <a:pt x="19844" y="127341"/>
                  <a:pt x="23161" y="124023"/>
                  <a:pt x="27285" y="124023"/>
                </a:cubicBezTo>
                <a:lnTo>
                  <a:pt x="62012" y="124023"/>
                </a:lnTo>
                <a:cubicBezTo>
                  <a:pt x="66135" y="124023"/>
                  <a:pt x="69453" y="127341"/>
                  <a:pt x="69453" y="131465"/>
                </a:cubicBezTo>
                <a:cubicBezTo>
                  <a:pt x="69453" y="135589"/>
                  <a:pt x="66135" y="138906"/>
                  <a:pt x="62012" y="138906"/>
                </a:cubicBezTo>
                <a:lnTo>
                  <a:pt x="27285" y="138906"/>
                </a:lnTo>
                <a:cubicBezTo>
                  <a:pt x="23161" y="138906"/>
                  <a:pt x="19844" y="135589"/>
                  <a:pt x="19844" y="131465"/>
                </a:cubicBezTo>
                <a:close/>
                <a:moveTo>
                  <a:pt x="91777" y="124023"/>
                </a:moveTo>
                <a:cubicBezTo>
                  <a:pt x="95901" y="124023"/>
                  <a:pt x="99219" y="127341"/>
                  <a:pt x="99219" y="131465"/>
                </a:cubicBezTo>
                <a:cubicBezTo>
                  <a:pt x="99219" y="135589"/>
                  <a:pt x="95901" y="138906"/>
                  <a:pt x="91777" y="138906"/>
                </a:cubicBezTo>
                <a:cubicBezTo>
                  <a:pt x="87654" y="138906"/>
                  <a:pt x="84336" y="135589"/>
                  <a:pt x="84336" y="131465"/>
                </a:cubicBezTo>
                <a:cubicBezTo>
                  <a:pt x="84336" y="127341"/>
                  <a:pt x="87654" y="124023"/>
                  <a:pt x="91777" y="124023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778625" y="1234483"/>
            <a:ext cx="2071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3: Tính tổng + điều kiện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65875" y="1599608"/>
            <a:ext cx="5349875" cy="2420938"/>
          </a:xfrm>
          <a:custGeom>
            <a:avLst/>
            <a:gdLst/>
            <a:ahLst/>
            <a:cxnLst/>
            <a:rect l="l" t="t" r="r" b="b"/>
            <a:pathLst>
              <a:path w="5349875" h="2420938">
                <a:moveTo>
                  <a:pt x="63501" y="0"/>
                </a:moveTo>
                <a:lnTo>
                  <a:pt x="5286374" y="0"/>
                </a:lnTo>
                <a:cubicBezTo>
                  <a:pt x="5321445" y="0"/>
                  <a:pt x="5349875" y="28430"/>
                  <a:pt x="5349875" y="63501"/>
                </a:cubicBezTo>
                <a:lnTo>
                  <a:pt x="5349875" y="2357436"/>
                </a:lnTo>
                <a:cubicBezTo>
                  <a:pt x="5349875" y="2392507"/>
                  <a:pt x="5321445" y="2420938"/>
                  <a:pt x="5286374" y="2420938"/>
                </a:cubicBezTo>
                <a:lnTo>
                  <a:pt x="63501" y="2420938"/>
                </a:lnTo>
                <a:cubicBezTo>
                  <a:pt x="28430" y="2420938"/>
                  <a:pt x="0" y="2392507"/>
                  <a:pt x="0" y="2357436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365875" y="1599608"/>
            <a:ext cx="5405438" cy="2420938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sum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count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i++)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(i %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!=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Bỏ qua không chia hết cho 3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 += i;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count++;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(count ==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break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Dừng khi đủ 10 số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"Tổng 10 số đầu chia hết cho 3: 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sum);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69844" y="4119764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FF9E6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469063" y="4218983"/>
            <a:ext cx="519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continue bỏ qua số không chia hết cho 3, break dừng khi đủ 10 số.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5219" y="4526457"/>
            <a:ext cx="5683250" cy="3301231"/>
          </a:xfrm>
          <a:custGeom>
            <a:avLst/>
            <a:gdLst/>
            <a:ahLst/>
            <a:cxnLst/>
            <a:rect l="l" t="t" r="r" b="b"/>
            <a:pathLst>
              <a:path w="5683250" h="4349750">
                <a:moveTo>
                  <a:pt x="31750" y="0"/>
                </a:moveTo>
                <a:lnTo>
                  <a:pt x="5587990" y="0"/>
                </a:lnTo>
                <a:cubicBezTo>
                  <a:pt x="5640601" y="0"/>
                  <a:pt x="5683250" y="42649"/>
                  <a:pt x="5683250" y="95260"/>
                </a:cubicBezTo>
                <a:lnTo>
                  <a:pt x="5683250" y="4254490"/>
                </a:lnTo>
                <a:cubicBezTo>
                  <a:pt x="5683250" y="4307101"/>
                  <a:pt x="5640601" y="4349750"/>
                  <a:pt x="5587990" y="4349750"/>
                </a:cubicBezTo>
                <a:lnTo>
                  <a:pt x="31750" y="4349750"/>
                </a:lnTo>
                <a:cubicBezTo>
                  <a:pt x="14227" y="4349750"/>
                  <a:pt x="0" y="4335523"/>
                  <a:pt x="0" y="431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195218" y="4526457"/>
            <a:ext cx="45719" cy="3301231"/>
          </a:xfrm>
          <a:custGeom>
            <a:avLst/>
            <a:gdLst/>
            <a:ahLst/>
            <a:cxnLst/>
            <a:rect l="l" t="t" r="r" b="b"/>
            <a:pathLst>
              <a:path w="31750" h="4349750">
                <a:moveTo>
                  <a:pt x="31750" y="0"/>
                </a:moveTo>
                <a:lnTo>
                  <a:pt x="31750" y="0"/>
                </a:lnTo>
                <a:lnTo>
                  <a:pt x="31750" y="4349750"/>
                </a:lnTo>
                <a:lnTo>
                  <a:pt x="31750" y="4349750"/>
                </a:lnTo>
                <a:cubicBezTo>
                  <a:pt x="14227" y="4349750"/>
                  <a:pt x="0" y="4335523"/>
                  <a:pt x="0" y="431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369844" y="4685207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7DC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449219" y="4764582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28984" y="64492"/>
                </a:moveTo>
                <a:cubicBezTo>
                  <a:pt x="128984" y="78724"/>
                  <a:pt x="124365" y="91870"/>
                  <a:pt x="116582" y="102536"/>
                </a:cubicBezTo>
                <a:lnTo>
                  <a:pt x="155835" y="141821"/>
                </a:lnTo>
                <a:cubicBezTo>
                  <a:pt x="159711" y="145697"/>
                  <a:pt x="159711" y="151991"/>
                  <a:pt x="155835" y="155866"/>
                </a:cubicBezTo>
                <a:cubicBezTo>
                  <a:pt x="151960" y="159742"/>
                  <a:pt x="145666" y="159742"/>
                  <a:pt x="141790" y="155866"/>
                </a:cubicBezTo>
                <a:lnTo>
                  <a:pt x="102536" y="116582"/>
                </a:lnTo>
                <a:cubicBezTo>
                  <a:pt x="91870" y="124365"/>
                  <a:pt x="78724" y="128984"/>
                  <a:pt x="64492" y="128984"/>
                </a:cubicBezTo>
                <a:cubicBezTo>
                  <a:pt x="28866" y="128984"/>
                  <a:pt x="0" y="100118"/>
                  <a:pt x="0" y="64492"/>
                </a:cubicBezTo>
                <a:cubicBezTo>
                  <a:pt x="0" y="28866"/>
                  <a:pt x="28866" y="0"/>
                  <a:pt x="64492" y="0"/>
                </a:cubicBezTo>
                <a:cubicBezTo>
                  <a:pt x="100118" y="0"/>
                  <a:pt x="128984" y="28866"/>
                  <a:pt x="128984" y="64492"/>
                </a:cubicBezTo>
                <a:close/>
                <a:moveTo>
                  <a:pt x="64492" y="109141"/>
                </a:moveTo>
                <a:cubicBezTo>
                  <a:pt x="89134" y="109141"/>
                  <a:pt x="109141" y="89134"/>
                  <a:pt x="109141" y="64492"/>
                </a:cubicBezTo>
                <a:cubicBezTo>
                  <a:pt x="109141" y="39850"/>
                  <a:pt x="89134" y="19844"/>
                  <a:pt x="64492" y="19844"/>
                </a:cubicBezTo>
                <a:cubicBezTo>
                  <a:pt x="39850" y="19844"/>
                  <a:pt x="19844" y="39850"/>
                  <a:pt x="19844" y="64492"/>
                </a:cubicBezTo>
                <a:cubicBezTo>
                  <a:pt x="19844" y="89134"/>
                  <a:pt x="39850" y="109141"/>
                  <a:pt x="64492" y="109141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782594" y="4732832"/>
            <a:ext cx="2309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4: Tìm phần tử trong mảng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69844" y="5097957"/>
            <a:ext cx="5349875" cy="2420938"/>
          </a:xfrm>
          <a:custGeom>
            <a:avLst/>
            <a:gdLst/>
            <a:ahLst/>
            <a:cxnLst/>
            <a:rect l="l" t="t" r="r" b="b"/>
            <a:pathLst>
              <a:path w="5349875" h="2420938">
                <a:moveTo>
                  <a:pt x="63501" y="0"/>
                </a:moveTo>
                <a:lnTo>
                  <a:pt x="5286374" y="0"/>
                </a:lnTo>
                <a:cubicBezTo>
                  <a:pt x="5321445" y="0"/>
                  <a:pt x="5349875" y="28430"/>
                  <a:pt x="5349875" y="63501"/>
                </a:cubicBezTo>
                <a:lnTo>
                  <a:pt x="5349875" y="2357436"/>
                </a:lnTo>
                <a:cubicBezTo>
                  <a:pt x="5349875" y="2392507"/>
                  <a:pt x="5321445" y="2420938"/>
                  <a:pt x="5286374" y="2420938"/>
                </a:cubicBezTo>
                <a:lnTo>
                  <a:pt x="63501" y="2420938"/>
                </a:lnTo>
                <a:cubicBezTo>
                  <a:pt x="28430" y="2420938"/>
                  <a:pt x="0" y="2392507"/>
                  <a:pt x="0" y="2357436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369844" y="5097957"/>
            <a:ext cx="5405438" cy="2420938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arr[] = {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target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found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i++)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(arr[i] != target)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continue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Chưa tìm thấy, tiếp tục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"Tìm thấy %d tại vị trí 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target, i);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found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break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Thoát sau khi tìm thấy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(!found) </a:t>
            </a: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"Không tìm thấy"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73813" y="7403802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DCF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473032" y="7503020"/>
            <a:ext cx="519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continue bỏ qua phần tử không phải target, break thoát khi tìm thấy.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395266" y="10135319"/>
            <a:ext cx="2365375" cy="325438"/>
          </a:xfrm>
          <a:custGeom>
            <a:avLst/>
            <a:gdLst/>
            <a:ahLst/>
            <a:cxnLst/>
            <a:rect l="l" t="t" r="r" b="b"/>
            <a:pathLst>
              <a:path w="2365375" h="325438">
                <a:moveTo>
                  <a:pt x="162719" y="0"/>
                </a:moveTo>
                <a:lnTo>
                  <a:pt x="2202656" y="0"/>
                </a:lnTo>
                <a:cubicBezTo>
                  <a:pt x="2292463" y="0"/>
                  <a:pt x="2365375" y="72912"/>
                  <a:pt x="2365375" y="162719"/>
                </a:cubicBezTo>
                <a:lnTo>
                  <a:pt x="2365375" y="162719"/>
                </a:lnTo>
                <a:cubicBezTo>
                  <a:pt x="2365375" y="252526"/>
                  <a:pt x="2292463" y="325438"/>
                  <a:pt x="2202656" y="325438"/>
                </a:cubicBezTo>
                <a:lnTo>
                  <a:pt x="162719" y="325438"/>
                </a:lnTo>
                <a:cubicBezTo>
                  <a:pt x="72912" y="325438"/>
                  <a:pt x="0" y="252526"/>
                  <a:pt x="0" y="162719"/>
                </a:cubicBezTo>
                <a:lnTo>
                  <a:pt x="0" y="162719"/>
                </a:lnTo>
                <a:cubicBezTo>
                  <a:pt x="0" y="72912"/>
                  <a:pt x="72912" y="0"/>
                  <a:pt x="162719" y="0"/>
                </a:cubicBezTo>
                <a:close/>
              </a:path>
            </a:pathLst>
          </a:custGeom>
          <a:solidFill>
            <a:srgbClr val="F7768E">
              <a:alpha val="10196"/>
            </a:srgbClr>
          </a:solidFill>
          <a:ln w="12700">
            <a:solidFill>
              <a:srgbClr val="F7768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3577828" y="10226601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40922" y="76181"/>
                </a:moveTo>
                <a:cubicBezTo>
                  <a:pt x="143545" y="73558"/>
                  <a:pt x="143545" y="69317"/>
                  <a:pt x="140922" y="66722"/>
                </a:cubicBezTo>
                <a:lnTo>
                  <a:pt x="100738" y="26510"/>
                </a:lnTo>
                <a:cubicBezTo>
                  <a:pt x="98813" y="24585"/>
                  <a:pt x="95938" y="24026"/>
                  <a:pt x="93427" y="25059"/>
                </a:cubicBezTo>
                <a:cubicBezTo>
                  <a:pt x="90915" y="26091"/>
                  <a:pt x="89297" y="28547"/>
                  <a:pt x="89297" y="31254"/>
                </a:cubicBezTo>
                <a:lnTo>
                  <a:pt x="89297" y="53578"/>
                </a:lnTo>
                <a:lnTo>
                  <a:pt x="58043" y="53578"/>
                </a:lnTo>
                <a:cubicBezTo>
                  <a:pt x="50648" y="53578"/>
                  <a:pt x="44648" y="59578"/>
                  <a:pt x="44648" y="66973"/>
                </a:cubicBezTo>
                <a:lnTo>
                  <a:pt x="44648" y="75902"/>
                </a:lnTo>
                <a:cubicBezTo>
                  <a:pt x="44648" y="83297"/>
                  <a:pt x="50648" y="89297"/>
                  <a:pt x="58043" y="89297"/>
                </a:cubicBezTo>
                <a:lnTo>
                  <a:pt x="89297" y="89297"/>
                </a:lnTo>
                <a:lnTo>
                  <a:pt x="89297" y="111621"/>
                </a:lnTo>
                <a:cubicBezTo>
                  <a:pt x="89297" y="114328"/>
                  <a:pt x="90915" y="116784"/>
                  <a:pt x="93427" y="117816"/>
                </a:cubicBezTo>
                <a:cubicBezTo>
                  <a:pt x="95938" y="118849"/>
                  <a:pt x="98813" y="118290"/>
                  <a:pt x="100738" y="116365"/>
                </a:cubicBezTo>
                <a:lnTo>
                  <a:pt x="140922" y="76181"/>
                </a:lnTo>
                <a:close/>
                <a:moveTo>
                  <a:pt x="44648" y="26789"/>
                </a:moveTo>
                <a:cubicBezTo>
                  <a:pt x="49588" y="26789"/>
                  <a:pt x="53578" y="22799"/>
                  <a:pt x="53578" y="17859"/>
                </a:cubicBezTo>
                <a:cubicBezTo>
                  <a:pt x="53578" y="12920"/>
                  <a:pt x="49588" y="8930"/>
                  <a:pt x="44648" y="8930"/>
                </a:cubicBezTo>
                <a:lnTo>
                  <a:pt x="26789" y="8930"/>
                </a:lnTo>
                <a:cubicBezTo>
                  <a:pt x="11999" y="8930"/>
                  <a:pt x="0" y="20929"/>
                  <a:pt x="0" y="35719"/>
                </a:cubicBezTo>
                <a:lnTo>
                  <a:pt x="0" y="107156"/>
                </a:lnTo>
                <a:cubicBezTo>
                  <a:pt x="0" y="121946"/>
                  <a:pt x="11999" y="133945"/>
                  <a:pt x="26789" y="133945"/>
                </a:cubicBezTo>
                <a:lnTo>
                  <a:pt x="44648" y="133945"/>
                </a:lnTo>
                <a:cubicBezTo>
                  <a:pt x="49588" y="133945"/>
                  <a:pt x="53578" y="129955"/>
                  <a:pt x="53578" y="125016"/>
                </a:cubicBezTo>
                <a:cubicBezTo>
                  <a:pt x="53578" y="120076"/>
                  <a:pt x="49588" y="116086"/>
                  <a:pt x="44648" y="116086"/>
                </a:cubicBezTo>
                <a:lnTo>
                  <a:pt x="26789" y="116086"/>
                </a:lnTo>
                <a:cubicBezTo>
                  <a:pt x="21850" y="116086"/>
                  <a:pt x="17859" y="112095"/>
                  <a:pt x="17859" y="107156"/>
                </a:cubicBezTo>
                <a:lnTo>
                  <a:pt x="17859" y="35719"/>
                </a:lnTo>
                <a:cubicBezTo>
                  <a:pt x="17859" y="30780"/>
                  <a:pt x="21850" y="26789"/>
                  <a:pt x="26789" y="26789"/>
                </a:cubicBezTo>
                <a:lnTo>
                  <a:pt x="44648" y="26789"/>
                </a:ln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3831828" y="10202788"/>
            <a:ext cx="1833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break:</a:t>
            </a:r>
            <a:r>
              <a:rPr lang="en-US" sz="1000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Thoát hoàn toàn vòng lặp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022950" y="10135319"/>
            <a:ext cx="2770188" cy="325438"/>
          </a:xfrm>
          <a:custGeom>
            <a:avLst/>
            <a:gdLst/>
            <a:ahLst/>
            <a:cxnLst/>
            <a:rect l="l" t="t" r="r" b="b"/>
            <a:pathLst>
              <a:path w="2770188" h="325438">
                <a:moveTo>
                  <a:pt x="162719" y="0"/>
                </a:moveTo>
                <a:lnTo>
                  <a:pt x="2607469" y="0"/>
                </a:lnTo>
                <a:cubicBezTo>
                  <a:pt x="2697276" y="0"/>
                  <a:pt x="2770188" y="72912"/>
                  <a:pt x="2770188" y="162719"/>
                </a:cubicBezTo>
                <a:lnTo>
                  <a:pt x="2770188" y="162719"/>
                </a:lnTo>
                <a:cubicBezTo>
                  <a:pt x="2770188" y="252526"/>
                  <a:pt x="2697276" y="325438"/>
                  <a:pt x="2607469" y="325438"/>
                </a:cubicBezTo>
                <a:lnTo>
                  <a:pt x="162719" y="325438"/>
                </a:lnTo>
                <a:cubicBezTo>
                  <a:pt x="72912" y="325438"/>
                  <a:pt x="0" y="252526"/>
                  <a:pt x="0" y="162719"/>
                </a:cubicBezTo>
                <a:lnTo>
                  <a:pt x="0" y="162719"/>
                </a:lnTo>
                <a:cubicBezTo>
                  <a:pt x="0" y="72912"/>
                  <a:pt x="72912" y="0"/>
                  <a:pt x="162719" y="0"/>
                </a:cubicBezTo>
                <a:close/>
              </a:path>
            </a:pathLst>
          </a:custGeom>
          <a:solidFill>
            <a:srgbClr val="7DCFFF">
              <a:alpha val="10196"/>
            </a:srgbClr>
          </a:solidFill>
          <a:ln w="12700">
            <a:solidFill>
              <a:srgbClr val="7DCF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6223372" y="10226601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5860" y="10269"/>
                </a:moveTo>
                <a:cubicBezTo>
                  <a:pt x="9460" y="8316"/>
                  <a:pt x="13869" y="8511"/>
                  <a:pt x="17301" y="10771"/>
                </a:cubicBezTo>
                <a:lnTo>
                  <a:pt x="89297" y="58071"/>
                </a:lnTo>
                <a:lnTo>
                  <a:pt x="89297" y="17859"/>
                </a:lnTo>
                <a:cubicBezTo>
                  <a:pt x="89297" y="12920"/>
                  <a:pt x="93287" y="8930"/>
                  <a:pt x="98227" y="8930"/>
                </a:cubicBezTo>
                <a:cubicBezTo>
                  <a:pt x="103166" y="8930"/>
                  <a:pt x="107156" y="12920"/>
                  <a:pt x="107156" y="17859"/>
                </a:cubicBezTo>
                <a:lnTo>
                  <a:pt x="107156" y="125016"/>
                </a:lnTo>
                <a:cubicBezTo>
                  <a:pt x="107156" y="129955"/>
                  <a:pt x="103166" y="133945"/>
                  <a:pt x="98227" y="133945"/>
                </a:cubicBezTo>
                <a:cubicBezTo>
                  <a:pt x="93287" y="133945"/>
                  <a:pt x="89297" y="129955"/>
                  <a:pt x="89297" y="125016"/>
                </a:cubicBezTo>
                <a:lnTo>
                  <a:pt x="89297" y="84804"/>
                </a:lnTo>
                <a:lnTo>
                  <a:pt x="17301" y="132131"/>
                </a:lnTo>
                <a:cubicBezTo>
                  <a:pt x="13869" y="134392"/>
                  <a:pt x="9488" y="134587"/>
                  <a:pt x="5860" y="132634"/>
                </a:cubicBezTo>
                <a:cubicBezTo>
                  <a:pt x="2232" y="130680"/>
                  <a:pt x="0" y="126885"/>
                  <a:pt x="0" y="122783"/>
                </a:cubicBezTo>
                <a:lnTo>
                  <a:pt x="0" y="20092"/>
                </a:lnTo>
                <a:cubicBezTo>
                  <a:pt x="0" y="15990"/>
                  <a:pt x="2260" y="12223"/>
                  <a:pt x="5860" y="10269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6459513" y="10202788"/>
            <a:ext cx="2238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continue:</a:t>
            </a:r>
            <a:r>
              <a:rPr lang="en-US" sz="1000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Chuyển sang lần lặp tiếp theo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cdn.programiz.com/8d432856e217735d0741d85d69ef0d91772b809f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23710" b="23710"/>
          <a:stretch/>
        </p:blipFill>
        <p:spPr>
          <a:xfrm>
            <a:off x="0" y="0"/>
            <a:ext cx="12192000" cy="7086658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7086658"/>
          </a:xfrm>
          <a:custGeom>
            <a:avLst/>
            <a:gdLst/>
            <a:ahLst/>
            <a:cxnLst/>
            <a:rect l="l" t="t" r="r" b="b"/>
            <a:pathLst>
              <a:path w="12192000" h="7086658">
                <a:moveTo>
                  <a:pt x="0" y="0"/>
                </a:moveTo>
                <a:lnTo>
                  <a:pt x="12192000" y="0"/>
                </a:lnTo>
                <a:lnTo>
                  <a:pt x="12192000" y="7086658"/>
                </a:lnTo>
                <a:lnTo>
                  <a:pt x="0" y="708665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E1E2E">
                  <a:alpha val="95000"/>
                </a:srgbClr>
              </a:gs>
              <a:gs pos="50000">
                <a:srgbClr val="1E1E2E">
                  <a:alpha val="90000"/>
                </a:srgbClr>
              </a:gs>
              <a:gs pos="100000">
                <a:srgbClr val="7AA2F7">
                  <a:alpha val="3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1"/>
          <p:cNvSpPr/>
          <p:nvPr/>
        </p:nvSpPr>
        <p:spPr>
          <a:xfrm>
            <a:off x="4945512" y="8351"/>
            <a:ext cx="2294639" cy="488417"/>
          </a:xfrm>
          <a:custGeom>
            <a:avLst/>
            <a:gdLst/>
            <a:ahLst/>
            <a:cxnLst/>
            <a:rect l="l" t="t" r="r" b="b"/>
            <a:pathLst>
              <a:path w="2294639" h="488417">
                <a:moveTo>
                  <a:pt x="244209" y="0"/>
                </a:moveTo>
                <a:lnTo>
                  <a:pt x="2050431" y="0"/>
                </a:lnTo>
                <a:cubicBezTo>
                  <a:pt x="2185304" y="0"/>
                  <a:pt x="2294639" y="109336"/>
                  <a:pt x="2294639" y="244209"/>
                </a:cubicBezTo>
                <a:lnTo>
                  <a:pt x="2294639" y="244209"/>
                </a:lnTo>
                <a:cubicBezTo>
                  <a:pt x="2294639" y="379081"/>
                  <a:pt x="2185304" y="488417"/>
                  <a:pt x="2050431" y="488417"/>
                </a:cubicBezTo>
                <a:lnTo>
                  <a:pt x="244209" y="488417"/>
                </a:lnTo>
                <a:cubicBezTo>
                  <a:pt x="109426" y="488417"/>
                  <a:pt x="0" y="378991"/>
                  <a:pt x="0" y="244209"/>
                </a:cubicBezTo>
                <a:lnTo>
                  <a:pt x="0" y="244209"/>
                </a:lnTo>
                <a:cubicBezTo>
                  <a:pt x="0" y="109426"/>
                  <a:pt x="109426" y="0"/>
                  <a:pt x="244209" y="0"/>
                </a:cubicBezTo>
                <a:close/>
              </a:path>
            </a:pathLst>
          </a:custGeom>
          <a:solidFill>
            <a:srgbClr val="7AA2F7">
              <a:alpha val="20000"/>
            </a:srgbClr>
          </a:solidFill>
          <a:ln w="12700">
            <a:solidFill>
              <a:srgbClr val="7AA2F7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5258837" y="141975"/>
            <a:ext cx="248816" cy="221170"/>
          </a:xfrm>
          <a:custGeom>
            <a:avLst/>
            <a:gdLst/>
            <a:ahLst/>
            <a:cxnLst/>
            <a:rect l="l" t="t" r="r" b="b"/>
            <a:pathLst>
              <a:path w="248816" h="221170">
                <a:moveTo>
                  <a:pt x="20735" y="84580"/>
                </a:moveTo>
                <a:lnTo>
                  <a:pt x="111103" y="121773"/>
                </a:lnTo>
                <a:cubicBezTo>
                  <a:pt x="115337" y="123501"/>
                  <a:pt x="119829" y="124408"/>
                  <a:pt x="124408" y="124408"/>
                </a:cubicBezTo>
                <a:cubicBezTo>
                  <a:pt x="128987" y="124408"/>
                  <a:pt x="133480" y="123501"/>
                  <a:pt x="137713" y="121773"/>
                </a:cubicBezTo>
                <a:lnTo>
                  <a:pt x="242423" y="78662"/>
                </a:lnTo>
                <a:cubicBezTo>
                  <a:pt x="246311" y="77064"/>
                  <a:pt x="248816" y="73306"/>
                  <a:pt x="248816" y="69116"/>
                </a:cubicBezTo>
                <a:cubicBezTo>
                  <a:pt x="248816" y="64926"/>
                  <a:pt x="246311" y="61167"/>
                  <a:pt x="242423" y="59569"/>
                </a:cubicBezTo>
                <a:lnTo>
                  <a:pt x="137713" y="16458"/>
                </a:lnTo>
                <a:cubicBezTo>
                  <a:pt x="133480" y="14730"/>
                  <a:pt x="128987" y="13823"/>
                  <a:pt x="124408" y="13823"/>
                </a:cubicBezTo>
                <a:cubicBezTo>
                  <a:pt x="119829" y="13823"/>
                  <a:pt x="115337" y="14730"/>
                  <a:pt x="111103" y="16458"/>
                </a:cubicBezTo>
                <a:lnTo>
                  <a:pt x="6393" y="59569"/>
                </a:lnTo>
                <a:cubicBezTo>
                  <a:pt x="2505" y="61167"/>
                  <a:pt x="0" y="64926"/>
                  <a:pt x="0" y="69116"/>
                </a:cubicBezTo>
                <a:lnTo>
                  <a:pt x="0" y="196980"/>
                </a:lnTo>
                <a:cubicBezTo>
                  <a:pt x="0" y="202725"/>
                  <a:pt x="4622" y="207347"/>
                  <a:pt x="10367" y="207347"/>
                </a:cubicBezTo>
                <a:cubicBezTo>
                  <a:pt x="16113" y="207347"/>
                  <a:pt x="20735" y="202725"/>
                  <a:pt x="20735" y="196980"/>
                </a:cubicBezTo>
                <a:lnTo>
                  <a:pt x="20735" y="84580"/>
                </a:lnTo>
                <a:close/>
                <a:moveTo>
                  <a:pt x="41469" y="115553"/>
                </a:moveTo>
                <a:lnTo>
                  <a:pt x="41469" y="165878"/>
                </a:lnTo>
                <a:cubicBezTo>
                  <a:pt x="41469" y="188772"/>
                  <a:pt x="78619" y="207347"/>
                  <a:pt x="124408" y="207347"/>
                </a:cubicBezTo>
                <a:cubicBezTo>
                  <a:pt x="170197" y="207347"/>
                  <a:pt x="207347" y="188772"/>
                  <a:pt x="207347" y="165878"/>
                </a:cubicBezTo>
                <a:lnTo>
                  <a:pt x="207347" y="115510"/>
                </a:lnTo>
                <a:lnTo>
                  <a:pt x="145618" y="140953"/>
                </a:lnTo>
                <a:cubicBezTo>
                  <a:pt x="138879" y="143717"/>
                  <a:pt x="131709" y="145143"/>
                  <a:pt x="124408" y="145143"/>
                </a:cubicBezTo>
                <a:cubicBezTo>
                  <a:pt x="117108" y="145143"/>
                  <a:pt x="109937" y="143717"/>
                  <a:pt x="103198" y="140953"/>
                </a:cubicBezTo>
                <a:lnTo>
                  <a:pt x="41469" y="115510"/>
                </a:ln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627454" y="123544"/>
            <a:ext cx="930757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06" b="1" kern="0" spc="65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TỔNG KẾT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681179" y="141975"/>
            <a:ext cx="248816" cy="221170"/>
          </a:xfrm>
          <a:custGeom>
            <a:avLst/>
            <a:gdLst/>
            <a:ahLst/>
            <a:cxnLst/>
            <a:rect l="l" t="t" r="r" b="b"/>
            <a:pathLst>
              <a:path w="248816" h="221170">
                <a:moveTo>
                  <a:pt x="20735" y="84580"/>
                </a:moveTo>
                <a:lnTo>
                  <a:pt x="111103" y="121773"/>
                </a:lnTo>
                <a:cubicBezTo>
                  <a:pt x="115337" y="123501"/>
                  <a:pt x="119829" y="124408"/>
                  <a:pt x="124408" y="124408"/>
                </a:cubicBezTo>
                <a:cubicBezTo>
                  <a:pt x="128987" y="124408"/>
                  <a:pt x="133480" y="123501"/>
                  <a:pt x="137713" y="121773"/>
                </a:cubicBezTo>
                <a:lnTo>
                  <a:pt x="242423" y="78662"/>
                </a:lnTo>
                <a:cubicBezTo>
                  <a:pt x="246311" y="77064"/>
                  <a:pt x="248816" y="73306"/>
                  <a:pt x="248816" y="69116"/>
                </a:cubicBezTo>
                <a:cubicBezTo>
                  <a:pt x="248816" y="64926"/>
                  <a:pt x="246311" y="61167"/>
                  <a:pt x="242423" y="59569"/>
                </a:cubicBezTo>
                <a:lnTo>
                  <a:pt x="137713" y="16458"/>
                </a:lnTo>
                <a:cubicBezTo>
                  <a:pt x="133480" y="14730"/>
                  <a:pt x="128987" y="13823"/>
                  <a:pt x="124408" y="13823"/>
                </a:cubicBezTo>
                <a:cubicBezTo>
                  <a:pt x="119829" y="13823"/>
                  <a:pt x="115337" y="14730"/>
                  <a:pt x="111103" y="16458"/>
                </a:cubicBezTo>
                <a:lnTo>
                  <a:pt x="6393" y="59569"/>
                </a:lnTo>
                <a:cubicBezTo>
                  <a:pt x="2505" y="61167"/>
                  <a:pt x="0" y="64926"/>
                  <a:pt x="0" y="69116"/>
                </a:cubicBezTo>
                <a:lnTo>
                  <a:pt x="0" y="196980"/>
                </a:lnTo>
                <a:cubicBezTo>
                  <a:pt x="0" y="202725"/>
                  <a:pt x="4622" y="207347"/>
                  <a:pt x="10367" y="207347"/>
                </a:cubicBezTo>
                <a:cubicBezTo>
                  <a:pt x="16113" y="207347"/>
                  <a:pt x="20735" y="202725"/>
                  <a:pt x="20735" y="196980"/>
                </a:cubicBezTo>
                <a:lnTo>
                  <a:pt x="20735" y="84580"/>
                </a:lnTo>
                <a:close/>
                <a:moveTo>
                  <a:pt x="41469" y="115553"/>
                </a:moveTo>
                <a:lnTo>
                  <a:pt x="41469" y="165878"/>
                </a:lnTo>
                <a:cubicBezTo>
                  <a:pt x="41469" y="188772"/>
                  <a:pt x="78619" y="207347"/>
                  <a:pt x="124408" y="207347"/>
                </a:cubicBezTo>
                <a:cubicBezTo>
                  <a:pt x="170197" y="207347"/>
                  <a:pt x="207347" y="188772"/>
                  <a:pt x="207347" y="165878"/>
                </a:cubicBezTo>
                <a:lnTo>
                  <a:pt x="207347" y="115510"/>
                </a:lnTo>
                <a:lnTo>
                  <a:pt x="145618" y="140953"/>
                </a:lnTo>
                <a:cubicBezTo>
                  <a:pt x="138879" y="143717"/>
                  <a:pt x="131709" y="145143"/>
                  <a:pt x="124408" y="145143"/>
                </a:cubicBezTo>
                <a:cubicBezTo>
                  <a:pt x="117108" y="145143"/>
                  <a:pt x="109937" y="143717"/>
                  <a:pt x="103198" y="140953"/>
                </a:cubicBezTo>
                <a:lnTo>
                  <a:pt x="41469" y="115510"/>
                </a:ln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3911946" y="1091163"/>
            <a:ext cx="4368109" cy="5529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354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Kiến thức đã học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520883" y="2058782"/>
            <a:ext cx="1179574" cy="36862"/>
          </a:xfrm>
          <a:custGeom>
            <a:avLst/>
            <a:gdLst/>
            <a:ahLst/>
            <a:cxnLst/>
            <a:rect l="l" t="t" r="r" b="b"/>
            <a:pathLst>
              <a:path w="1179574" h="36862">
                <a:moveTo>
                  <a:pt x="18431" y="0"/>
                </a:moveTo>
                <a:lnTo>
                  <a:pt x="1161143" y="0"/>
                </a:lnTo>
                <a:cubicBezTo>
                  <a:pt x="1171322" y="0"/>
                  <a:pt x="1179574" y="8252"/>
                  <a:pt x="1179574" y="18431"/>
                </a:cubicBezTo>
                <a:lnTo>
                  <a:pt x="1179574" y="18431"/>
                </a:lnTo>
                <a:cubicBezTo>
                  <a:pt x="1179574" y="28610"/>
                  <a:pt x="1171322" y="36862"/>
                  <a:pt x="1161143" y="36862"/>
                </a:cubicBezTo>
                <a:lnTo>
                  <a:pt x="18431" y="36862"/>
                </a:lnTo>
                <a:cubicBezTo>
                  <a:pt x="8259" y="36862"/>
                  <a:pt x="0" y="28603"/>
                  <a:pt x="0" y="18431"/>
                </a:cubicBezTo>
                <a:lnTo>
                  <a:pt x="0" y="18431"/>
                </a:lnTo>
                <a:cubicBezTo>
                  <a:pt x="0" y="8259"/>
                  <a:pt x="8259" y="0"/>
                  <a:pt x="18431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941210" y="1938982"/>
            <a:ext cx="311020" cy="276463"/>
          </a:xfrm>
          <a:custGeom>
            <a:avLst/>
            <a:gdLst/>
            <a:ahLst/>
            <a:cxnLst/>
            <a:rect l="l" t="t" r="r" b="b"/>
            <a:pathLst>
              <a:path w="311020" h="276463">
                <a:moveTo>
                  <a:pt x="167119" y="-10205"/>
                </a:moveTo>
                <a:cubicBezTo>
                  <a:pt x="164906" y="-14525"/>
                  <a:pt x="160424" y="-17279"/>
                  <a:pt x="155564" y="-17279"/>
                </a:cubicBezTo>
                <a:cubicBezTo>
                  <a:pt x="150705" y="-17279"/>
                  <a:pt x="146223" y="-14525"/>
                  <a:pt x="144009" y="-10205"/>
                </a:cubicBezTo>
                <a:lnTo>
                  <a:pt x="104267" y="67658"/>
                </a:lnTo>
                <a:lnTo>
                  <a:pt x="17927" y="81373"/>
                </a:lnTo>
                <a:cubicBezTo>
                  <a:pt x="13121" y="82129"/>
                  <a:pt x="9125" y="85531"/>
                  <a:pt x="7614" y="90174"/>
                </a:cubicBezTo>
                <a:cubicBezTo>
                  <a:pt x="6102" y="94818"/>
                  <a:pt x="7344" y="99894"/>
                  <a:pt x="10745" y="103349"/>
                </a:cubicBezTo>
                <a:lnTo>
                  <a:pt x="72517" y="165176"/>
                </a:lnTo>
                <a:lnTo>
                  <a:pt x="58910" y="251516"/>
                </a:lnTo>
                <a:cubicBezTo>
                  <a:pt x="58154" y="256322"/>
                  <a:pt x="60152" y="261182"/>
                  <a:pt x="64094" y="264043"/>
                </a:cubicBezTo>
                <a:cubicBezTo>
                  <a:pt x="68036" y="266905"/>
                  <a:pt x="73219" y="267337"/>
                  <a:pt x="77593" y="265123"/>
                </a:cubicBezTo>
                <a:lnTo>
                  <a:pt x="155564" y="225490"/>
                </a:lnTo>
                <a:lnTo>
                  <a:pt x="233481" y="265123"/>
                </a:lnTo>
                <a:cubicBezTo>
                  <a:pt x="237801" y="267337"/>
                  <a:pt x="243039" y="266905"/>
                  <a:pt x="246980" y="264043"/>
                </a:cubicBezTo>
                <a:cubicBezTo>
                  <a:pt x="250922" y="261182"/>
                  <a:pt x="252920" y="256376"/>
                  <a:pt x="252164" y="251516"/>
                </a:cubicBezTo>
                <a:lnTo>
                  <a:pt x="238503" y="165176"/>
                </a:lnTo>
                <a:lnTo>
                  <a:pt x="300275" y="103349"/>
                </a:lnTo>
                <a:cubicBezTo>
                  <a:pt x="303731" y="99894"/>
                  <a:pt x="304919" y="94818"/>
                  <a:pt x="303407" y="90174"/>
                </a:cubicBezTo>
                <a:cubicBezTo>
                  <a:pt x="301895" y="85531"/>
                  <a:pt x="297953" y="82129"/>
                  <a:pt x="293094" y="81373"/>
                </a:cubicBezTo>
                <a:lnTo>
                  <a:pt x="206807" y="67658"/>
                </a:lnTo>
                <a:lnTo>
                  <a:pt x="167119" y="-10205"/>
                </a:ln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488375" y="2058782"/>
            <a:ext cx="1179574" cy="36862"/>
          </a:xfrm>
          <a:custGeom>
            <a:avLst/>
            <a:gdLst/>
            <a:ahLst/>
            <a:cxnLst/>
            <a:rect l="l" t="t" r="r" b="b"/>
            <a:pathLst>
              <a:path w="1179574" h="36862">
                <a:moveTo>
                  <a:pt x="18431" y="0"/>
                </a:moveTo>
                <a:lnTo>
                  <a:pt x="1161143" y="0"/>
                </a:lnTo>
                <a:cubicBezTo>
                  <a:pt x="1171322" y="0"/>
                  <a:pt x="1179574" y="8252"/>
                  <a:pt x="1179574" y="18431"/>
                </a:cubicBezTo>
                <a:lnTo>
                  <a:pt x="1179574" y="18431"/>
                </a:lnTo>
                <a:cubicBezTo>
                  <a:pt x="1179574" y="28610"/>
                  <a:pt x="1171322" y="36862"/>
                  <a:pt x="1161143" y="36862"/>
                </a:cubicBezTo>
                <a:lnTo>
                  <a:pt x="18431" y="36862"/>
                </a:lnTo>
                <a:cubicBezTo>
                  <a:pt x="8259" y="36862"/>
                  <a:pt x="0" y="28603"/>
                  <a:pt x="0" y="18431"/>
                </a:cubicBezTo>
                <a:lnTo>
                  <a:pt x="0" y="18431"/>
                </a:lnTo>
                <a:cubicBezTo>
                  <a:pt x="0" y="8259"/>
                  <a:pt x="8259" y="0"/>
                  <a:pt x="18431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2903433" y="2411541"/>
            <a:ext cx="3077950" cy="1916807"/>
          </a:xfrm>
          <a:custGeom>
            <a:avLst/>
            <a:gdLst/>
            <a:ahLst/>
            <a:cxnLst/>
            <a:rect l="l" t="t" r="r" b="b"/>
            <a:pathLst>
              <a:path w="3077950" h="1916807">
                <a:moveTo>
                  <a:pt x="36862" y="0"/>
                </a:moveTo>
                <a:lnTo>
                  <a:pt x="2967370" y="0"/>
                </a:lnTo>
                <a:cubicBezTo>
                  <a:pt x="3028441" y="0"/>
                  <a:pt x="3077950" y="49509"/>
                  <a:pt x="3077950" y="110581"/>
                </a:cubicBezTo>
                <a:lnTo>
                  <a:pt x="3077950" y="1806227"/>
                </a:lnTo>
                <a:cubicBezTo>
                  <a:pt x="3077950" y="1867299"/>
                  <a:pt x="3028441" y="1916807"/>
                  <a:pt x="2967370" y="1916807"/>
                </a:cubicBezTo>
                <a:lnTo>
                  <a:pt x="36862" y="1916807"/>
                </a:lnTo>
                <a:cubicBezTo>
                  <a:pt x="16504" y="1916807"/>
                  <a:pt x="0" y="1900304"/>
                  <a:pt x="0" y="1879946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242436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2903433" y="2411541"/>
            <a:ext cx="36862" cy="1916807"/>
          </a:xfrm>
          <a:custGeom>
            <a:avLst/>
            <a:gdLst/>
            <a:ahLst/>
            <a:cxnLst/>
            <a:rect l="l" t="t" r="r" b="b"/>
            <a:pathLst>
              <a:path w="36862" h="1916807">
                <a:moveTo>
                  <a:pt x="36862" y="0"/>
                </a:moveTo>
                <a:lnTo>
                  <a:pt x="36862" y="0"/>
                </a:lnTo>
                <a:lnTo>
                  <a:pt x="36862" y="1916807"/>
                </a:lnTo>
                <a:lnTo>
                  <a:pt x="36862" y="1916807"/>
                </a:lnTo>
                <a:cubicBezTo>
                  <a:pt x="16504" y="1916807"/>
                  <a:pt x="0" y="1900304"/>
                  <a:pt x="0" y="1879946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3143034" y="2632711"/>
            <a:ext cx="516063" cy="516063"/>
          </a:xfrm>
          <a:custGeom>
            <a:avLst/>
            <a:gdLst/>
            <a:ahLst/>
            <a:cxnLst/>
            <a:rect l="l" t="t" r="r" b="b"/>
            <a:pathLst>
              <a:path w="516063" h="516063">
                <a:moveTo>
                  <a:pt x="110587" y="0"/>
                </a:moveTo>
                <a:lnTo>
                  <a:pt x="405476" y="0"/>
                </a:lnTo>
                <a:cubicBezTo>
                  <a:pt x="466552" y="0"/>
                  <a:pt x="516063" y="49512"/>
                  <a:pt x="516063" y="110587"/>
                </a:cubicBezTo>
                <a:lnTo>
                  <a:pt x="516063" y="405476"/>
                </a:lnTo>
                <a:cubicBezTo>
                  <a:pt x="516063" y="466552"/>
                  <a:pt x="466552" y="516063"/>
                  <a:pt x="405476" y="516063"/>
                </a:cubicBezTo>
                <a:lnTo>
                  <a:pt x="110587" y="516063"/>
                </a:lnTo>
                <a:cubicBezTo>
                  <a:pt x="49512" y="516063"/>
                  <a:pt x="0" y="466552"/>
                  <a:pt x="0" y="405476"/>
                </a:cubicBezTo>
                <a:lnTo>
                  <a:pt x="0" y="110587"/>
                </a:lnTo>
                <a:cubicBezTo>
                  <a:pt x="0" y="49512"/>
                  <a:pt x="49512" y="0"/>
                  <a:pt x="110587" y="0"/>
                </a:cubicBezTo>
                <a:close/>
              </a:path>
            </a:pathLst>
          </a:custGeom>
          <a:solidFill>
            <a:srgbClr val="7AA2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3290481" y="2780158"/>
            <a:ext cx="221170" cy="221170"/>
          </a:xfrm>
          <a:custGeom>
            <a:avLst/>
            <a:gdLst/>
            <a:ahLst/>
            <a:cxnLst/>
            <a:rect l="l" t="t" r="r" b="b"/>
            <a:pathLst>
              <a:path w="221170" h="221170">
                <a:moveTo>
                  <a:pt x="207390" y="82939"/>
                </a:moveTo>
                <a:lnTo>
                  <a:pt x="210803" y="82939"/>
                </a:lnTo>
                <a:cubicBezTo>
                  <a:pt x="216548" y="82939"/>
                  <a:pt x="221170" y="78317"/>
                  <a:pt x="221170" y="72571"/>
                </a:cubicBezTo>
                <a:lnTo>
                  <a:pt x="221170" y="10367"/>
                </a:lnTo>
                <a:cubicBezTo>
                  <a:pt x="221170" y="6177"/>
                  <a:pt x="218665" y="2376"/>
                  <a:pt x="214777" y="778"/>
                </a:cubicBezTo>
                <a:cubicBezTo>
                  <a:pt x="210889" y="-821"/>
                  <a:pt x="206440" y="86"/>
                  <a:pt x="203459" y="3024"/>
                </a:cubicBezTo>
                <a:lnTo>
                  <a:pt x="181126" y="25400"/>
                </a:lnTo>
                <a:cubicBezTo>
                  <a:pt x="161990" y="9547"/>
                  <a:pt x="137367" y="0"/>
                  <a:pt x="110585" y="0"/>
                </a:cubicBezTo>
                <a:cubicBezTo>
                  <a:pt x="54861" y="0"/>
                  <a:pt x="8769" y="41210"/>
                  <a:pt x="1123" y="94818"/>
                </a:cubicBezTo>
                <a:cubicBezTo>
                  <a:pt x="43" y="102378"/>
                  <a:pt x="5270" y="109376"/>
                  <a:pt x="12830" y="110455"/>
                </a:cubicBezTo>
                <a:cubicBezTo>
                  <a:pt x="20389" y="111535"/>
                  <a:pt x="27387" y="106265"/>
                  <a:pt x="28467" y="98749"/>
                </a:cubicBezTo>
                <a:cubicBezTo>
                  <a:pt x="34212" y="58532"/>
                  <a:pt x="68813" y="27646"/>
                  <a:pt x="110585" y="27646"/>
                </a:cubicBezTo>
                <a:cubicBezTo>
                  <a:pt x="129765" y="27646"/>
                  <a:pt x="147389" y="34126"/>
                  <a:pt x="161428" y="45055"/>
                </a:cubicBezTo>
                <a:lnTo>
                  <a:pt x="141255" y="65228"/>
                </a:lnTo>
                <a:cubicBezTo>
                  <a:pt x="138274" y="68209"/>
                  <a:pt x="137411" y="72658"/>
                  <a:pt x="139009" y="76546"/>
                </a:cubicBezTo>
                <a:cubicBezTo>
                  <a:pt x="140607" y="80433"/>
                  <a:pt x="144409" y="82939"/>
                  <a:pt x="148599" y="82939"/>
                </a:cubicBezTo>
                <a:lnTo>
                  <a:pt x="207390" y="82939"/>
                </a:lnTo>
                <a:close/>
                <a:moveTo>
                  <a:pt x="220090" y="126352"/>
                </a:moveTo>
                <a:cubicBezTo>
                  <a:pt x="221170" y="118793"/>
                  <a:pt x="215900" y="111795"/>
                  <a:pt x="208384" y="110715"/>
                </a:cubicBezTo>
                <a:cubicBezTo>
                  <a:pt x="200867" y="109635"/>
                  <a:pt x="193826" y="114905"/>
                  <a:pt x="192746" y="122421"/>
                </a:cubicBezTo>
                <a:cubicBezTo>
                  <a:pt x="187001" y="162595"/>
                  <a:pt x="152400" y="193481"/>
                  <a:pt x="110628" y="193481"/>
                </a:cubicBezTo>
                <a:cubicBezTo>
                  <a:pt x="91449" y="193481"/>
                  <a:pt x="73824" y="187001"/>
                  <a:pt x="59785" y="176072"/>
                </a:cubicBezTo>
                <a:lnTo>
                  <a:pt x="79915" y="155942"/>
                </a:lnTo>
                <a:cubicBezTo>
                  <a:pt x="82896" y="152962"/>
                  <a:pt x="83760" y="148512"/>
                  <a:pt x="82161" y="144624"/>
                </a:cubicBezTo>
                <a:cubicBezTo>
                  <a:pt x="80563" y="140737"/>
                  <a:pt x="76762" y="138231"/>
                  <a:pt x="72571" y="138231"/>
                </a:cubicBezTo>
                <a:lnTo>
                  <a:pt x="10367" y="138231"/>
                </a:lnTo>
                <a:cubicBezTo>
                  <a:pt x="4622" y="138231"/>
                  <a:pt x="0" y="142853"/>
                  <a:pt x="0" y="148599"/>
                </a:cubicBezTo>
                <a:lnTo>
                  <a:pt x="0" y="210803"/>
                </a:lnTo>
                <a:cubicBezTo>
                  <a:pt x="0" y="214993"/>
                  <a:pt x="2505" y="218794"/>
                  <a:pt x="6393" y="220393"/>
                </a:cubicBezTo>
                <a:cubicBezTo>
                  <a:pt x="10281" y="221991"/>
                  <a:pt x="14730" y="221084"/>
                  <a:pt x="17711" y="218146"/>
                </a:cubicBezTo>
                <a:lnTo>
                  <a:pt x="40087" y="195770"/>
                </a:lnTo>
                <a:cubicBezTo>
                  <a:pt x="59180" y="211623"/>
                  <a:pt x="83803" y="221170"/>
                  <a:pt x="110585" y="221170"/>
                </a:cubicBezTo>
                <a:cubicBezTo>
                  <a:pt x="166310" y="221170"/>
                  <a:pt x="212401" y="179960"/>
                  <a:pt x="220047" y="126352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3751252" y="2743296"/>
            <a:ext cx="1566621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42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 Loại vòng lặp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3143034" y="3296221"/>
            <a:ext cx="2690902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6" b="1" dirty="0">
                <a:solidFill>
                  <a:srgbClr val="1E1E2E"/>
                </a:solidFill>
                <a:highlight>
                  <a:srgbClr val="7AA2F7">
                    <a:alpha val="10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 </a:t>
            </a:r>
            <a:r>
              <a:rPr lang="en-US" sz="1161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Biết trước số lần lặp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3143034" y="3591115"/>
            <a:ext cx="2690902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6" b="1" dirty="0">
                <a:solidFill>
                  <a:srgbClr val="1E1E2E"/>
                </a:solidFill>
                <a:highlight>
                  <a:srgbClr val="BB9AF7">
                    <a:alpha val="10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while </a:t>
            </a:r>
            <a:r>
              <a:rPr lang="en-US" sz="1161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Không biết trước số lần lặp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3143034" y="3886008"/>
            <a:ext cx="2690902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6" b="1" dirty="0">
                <a:solidFill>
                  <a:srgbClr val="1E1E2E"/>
                </a:solidFill>
                <a:highlight>
                  <a:srgbClr val="9ECE6A">
                    <a:alpha val="10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 while </a:t>
            </a:r>
            <a:r>
              <a:rPr lang="en-US" sz="1161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Thực hiện ít nhất 1 lần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223432" y="2411541"/>
            <a:ext cx="3077950" cy="1916807"/>
          </a:xfrm>
          <a:custGeom>
            <a:avLst/>
            <a:gdLst/>
            <a:ahLst/>
            <a:cxnLst/>
            <a:rect l="l" t="t" r="r" b="b"/>
            <a:pathLst>
              <a:path w="3077950" h="1916807">
                <a:moveTo>
                  <a:pt x="36862" y="0"/>
                </a:moveTo>
                <a:lnTo>
                  <a:pt x="2967370" y="0"/>
                </a:lnTo>
                <a:cubicBezTo>
                  <a:pt x="3028441" y="0"/>
                  <a:pt x="3077950" y="49509"/>
                  <a:pt x="3077950" y="110581"/>
                </a:cubicBezTo>
                <a:lnTo>
                  <a:pt x="3077950" y="1806227"/>
                </a:lnTo>
                <a:cubicBezTo>
                  <a:pt x="3077950" y="1867299"/>
                  <a:pt x="3028441" y="1916807"/>
                  <a:pt x="2967370" y="1916807"/>
                </a:cubicBezTo>
                <a:lnTo>
                  <a:pt x="36862" y="1916807"/>
                </a:lnTo>
                <a:cubicBezTo>
                  <a:pt x="16504" y="1916807"/>
                  <a:pt x="0" y="1900304"/>
                  <a:pt x="0" y="1879946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242436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6223432" y="2411541"/>
            <a:ext cx="36862" cy="1916807"/>
          </a:xfrm>
          <a:custGeom>
            <a:avLst/>
            <a:gdLst/>
            <a:ahLst/>
            <a:cxnLst/>
            <a:rect l="l" t="t" r="r" b="b"/>
            <a:pathLst>
              <a:path w="36862" h="1916807">
                <a:moveTo>
                  <a:pt x="36862" y="0"/>
                </a:moveTo>
                <a:lnTo>
                  <a:pt x="36862" y="0"/>
                </a:lnTo>
                <a:lnTo>
                  <a:pt x="36862" y="1916807"/>
                </a:lnTo>
                <a:lnTo>
                  <a:pt x="36862" y="1916807"/>
                </a:lnTo>
                <a:cubicBezTo>
                  <a:pt x="16504" y="1916807"/>
                  <a:pt x="0" y="1900304"/>
                  <a:pt x="0" y="1879946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6463033" y="2632711"/>
            <a:ext cx="516063" cy="516063"/>
          </a:xfrm>
          <a:custGeom>
            <a:avLst/>
            <a:gdLst/>
            <a:ahLst/>
            <a:cxnLst/>
            <a:rect l="l" t="t" r="r" b="b"/>
            <a:pathLst>
              <a:path w="516063" h="516063">
                <a:moveTo>
                  <a:pt x="110587" y="0"/>
                </a:moveTo>
                <a:lnTo>
                  <a:pt x="405476" y="0"/>
                </a:lnTo>
                <a:cubicBezTo>
                  <a:pt x="466552" y="0"/>
                  <a:pt x="516063" y="49512"/>
                  <a:pt x="516063" y="110587"/>
                </a:cubicBezTo>
                <a:lnTo>
                  <a:pt x="516063" y="405476"/>
                </a:lnTo>
                <a:cubicBezTo>
                  <a:pt x="516063" y="466552"/>
                  <a:pt x="466552" y="516063"/>
                  <a:pt x="405476" y="516063"/>
                </a:cubicBezTo>
                <a:lnTo>
                  <a:pt x="110587" y="516063"/>
                </a:lnTo>
                <a:cubicBezTo>
                  <a:pt x="49512" y="516063"/>
                  <a:pt x="0" y="466552"/>
                  <a:pt x="0" y="405476"/>
                </a:cubicBezTo>
                <a:lnTo>
                  <a:pt x="0" y="110587"/>
                </a:lnTo>
                <a:cubicBezTo>
                  <a:pt x="0" y="49512"/>
                  <a:pt x="49512" y="0"/>
                  <a:pt x="110587" y="0"/>
                </a:cubicBezTo>
                <a:close/>
              </a:path>
            </a:pathLst>
          </a:custGeom>
          <a:solidFill>
            <a:srgbClr val="F7768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0"/>
          <p:cNvSpPr/>
          <p:nvPr/>
        </p:nvSpPr>
        <p:spPr>
          <a:xfrm>
            <a:off x="6624303" y="2780158"/>
            <a:ext cx="193524" cy="221170"/>
          </a:xfrm>
          <a:custGeom>
            <a:avLst/>
            <a:gdLst/>
            <a:ahLst/>
            <a:cxnLst/>
            <a:rect l="l" t="t" r="r" b="b"/>
            <a:pathLst>
              <a:path w="193524" h="221170">
                <a:moveTo>
                  <a:pt x="34558" y="44925"/>
                </a:moveTo>
                <a:cubicBezTo>
                  <a:pt x="40280" y="44925"/>
                  <a:pt x="44925" y="40280"/>
                  <a:pt x="44925" y="34558"/>
                </a:cubicBezTo>
                <a:cubicBezTo>
                  <a:pt x="44925" y="28836"/>
                  <a:pt x="40280" y="24190"/>
                  <a:pt x="34558" y="24190"/>
                </a:cubicBezTo>
                <a:cubicBezTo>
                  <a:pt x="28836" y="24190"/>
                  <a:pt x="24190" y="28836"/>
                  <a:pt x="24190" y="34558"/>
                </a:cubicBezTo>
                <a:cubicBezTo>
                  <a:pt x="24190" y="40280"/>
                  <a:pt x="28836" y="44925"/>
                  <a:pt x="34558" y="44925"/>
                </a:cubicBezTo>
                <a:close/>
                <a:moveTo>
                  <a:pt x="69116" y="34558"/>
                </a:moveTo>
                <a:cubicBezTo>
                  <a:pt x="69116" y="48727"/>
                  <a:pt x="60606" y="60908"/>
                  <a:pt x="48381" y="66221"/>
                </a:cubicBezTo>
                <a:lnTo>
                  <a:pt x="48381" y="96762"/>
                </a:lnTo>
                <a:lnTo>
                  <a:pt x="124408" y="96762"/>
                </a:lnTo>
                <a:cubicBezTo>
                  <a:pt x="135855" y="96762"/>
                  <a:pt x="145143" y="87474"/>
                  <a:pt x="145143" y="76027"/>
                </a:cubicBezTo>
                <a:lnTo>
                  <a:pt x="145143" y="66221"/>
                </a:lnTo>
                <a:cubicBezTo>
                  <a:pt x="132918" y="60908"/>
                  <a:pt x="124408" y="48727"/>
                  <a:pt x="124408" y="34558"/>
                </a:cubicBezTo>
                <a:cubicBezTo>
                  <a:pt x="124408" y="15465"/>
                  <a:pt x="139873" y="0"/>
                  <a:pt x="158966" y="0"/>
                </a:cubicBezTo>
                <a:cubicBezTo>
                  <a:pt x="178059" y="0"/>
                  <a:pt x="193524" y="15465"/>
                  <a:pt x="193524" y="34558"/>
                </a:cubicBezTo>
                <a:cubicBezTo>
                  <a:pt x="193524" y="48727"/>
                  <a:pt x="185014" y="60908"/>
                  <a:pt x="172789" y="66221"/>
                </a:cubicBezTo>
                <a:lnTo>
                  <a:pt x="172789" y="76027"/>
                </a:lnTo>
                <a:cubicBezTo>
                  <a:pt x="172789" y="102766"/>
                  <a:pt x="151147" y="124408"/>
                  <a:pt x="124408" y="124408"/>
                </a:cubicBezTo>
                <a:lnTo>
                  <a:pt x="48381" y="124408"/>
                </a:lnTo>
                <a:lnTo>
                  <a:pt x="48381" y="154949"/>
                </a:lnTo>
                <a:cubicBezTo>
                  <a:pt x="60606" y="160262"/>
                  <a:pt x="69116" y="172444"/>
                  <a:pt x="69116" y="186612"/>
                </a:cubicBezTo>
                <a:cubicBezTo>
                  <a:pt x="69116" y="205705"/>
                  <a:pt x="53651" y="221170"/>
                  <a:pt x="34558" y="221170"/>
                </a:cubicBezTo>
                <a:cubicBezTo>
                  <a:pt x="15465" y="221170"/>
                  <a:pt x="0" y="205705"/>
                  <a:pt x="0" y="186612"/>
                </a:cubicBezTo>
                <a:cubicBezTo>
                  <a:pt x="0" y="172444"/>
                  <a:pt x="8510" y="160262"/>
                  <a:pt x="20735" y="154949"/>
                </a:cubicBezTo>
                <a:lnTo>
                  <a:pt x="20735" y="66265"/>
                </a:lnTo>
                <a:cubicBezTo>
                  <a:pt x="8510" y="60908"/>
                  <a:pt x="0" y="48727"/>
                  <a:pt x="0" y="34558"/>
                </a:cubicBezTo>
                <a:cubicBezTo>
                  <a:pt x="0" y="15465"/>
                  <a:pt x="15465" y="0"/>
                  <a:pt x="34558" y="0"/>
                </a:cubicBezTo>
                <a:cubicBezTo>
                  <a:pt x="53651" y="0"/>
                  <a:pt x="69116" y="15465"/>
                  <a:pt x="69116" y="34558"/>
                </a:cubicBezTo>
                <a:close/>
                <a:moveTo>
                  <a:pt x="169333" y="34558"/>
                </a:moveTo>
                <a:cubicBezTo>
                  <a:pt x="169333" y="28836"/>
                  <a:pt x="164688" y="24190"/>
                  <a:pt x="158966" y="24190"/>
                </a:cubicBezTo>
                <a:cubicBezTo>
                  <a:pt x="153244" y="24190"/>
                  <a:pt x="148599" y="28836"/>
                  <a:pt x="148599" y="34558"/>
                </a:cubicBezTo>
                <a:cubicBezTo>
                  <a:pt x="148599" y="40280"/>
                  <a:pt x="153244" y="44925"/>
                  <a:pt x="158966" y="44925"/>
                </a:cubicBezTo>
                <a:cubicBezTo>
                  <a:pt x="164688" y="44925"/>
                  <a:pt x="169333" y="40280"/>
                  <a:pt x="169333" y="34558"/>
                </a:cubicBezTo>
                <a:close/>
                <a:moveTo>
                  <a:pt x="34558" y="196980"/>
                </a:moveTo>
                <a:cubicBezTo>
                  <a:pt x="40280" y="196980"/>
                  <a:pt x="44925" y="192334"/>
                  <a:pt x="44925" y="186612"/>
                </a:cubicBezTo>
                <a:cubicBezTo>
                  <a:pt x="44925" y="180890"/>
                  <a:pt x="40280" y="176245"/>
                  <a:pt x="34558" y="176245"/>
                </a:cubicBezTo>
                <a:cubicBezTo>
                  <a:pt x="28836" y="176245"/>
                  <a:pt x="24190" y="180890"/>
                  <a:pt x="24190" y="186612"/>
                </a:cubicBezTo>
                <a:cubicBezTo>
                  <a:pt x="24190" y="192334"/>
                  <a:pt x="28836" y="196980"/>
                  <a:pt x="34558" y="196980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1"/>
          <p:cNvSpPr/>
          <p:nvPr/>
        </p:nvSpPr>
        <p:spPr>
          <a:xfrm>
            <a:off x="7071251" y="2743296"/>
            <a:ext cx="1723283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42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Điều khiển luồng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6463033" y="3296221"/>
            <a:ext cx="2690902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6" b="1" dirty="0">
                <a:solidFill>
                  <a:srgbClr val="1E1E2E"/>
                </a:solidFill>
                <a:highlight>
                  <a:srgbClr val="F7768E">
                    <a:alpha val="10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break </a:t>
            </a:r>
            <a:r>
              <a:rPr lang="en-US" sz="1161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Thoát khỏi vòng lặp ngay lập tức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463033" y="3591115"/>
            <a:ext cx="2690902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6" b="1" dirty="0">
                <a:solidFill>
                  <a:srgbClr val="1E1E2E"/>
                </a:solidFill>
                <a:highlight>
                  <a:srgbClr val="7DCFFF">
                    <a:alpha val="10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continue </a:t>
            </a:r>
            <a:r>
              <a:rPr lang="en-US" sz="1161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Bỏ qua lần lặp hiện tại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3802656" y="4494533"/>
            <a:ext cx="4580063" cy="1409959"/>
          </a:xfrm>
          <a:custGeom>
            <a:avLst/>
            <a:gdLst/>
            <a:ahLst/>
            <a:cxnLst/>
            <a:rect l="l" t="t" r="r" b="b"/>
            <a:pathLst>
              <a:path w="4580063" h="1409959">
                <a:moveTo>
                  <a:pt x="110583" y="0"/>
                </a:moveTo>
                <a:lnTo>
                  <a:pt x="4469480" y="0"/>
                </a:lnTo>
                <a:cubicBezTo>
                  <a:pt x="4530554" y="0"/>
                  <a:pt x="4580063" y="49510"/>
                  <a:pt x="4580063" y="110583"/>
                </a:cubicBezTo>
                <a:lnTo>
                  <a:pt x="4580063" y="1299376"/>
                </a:lnTo>
                <a:cubicBezTo>
                  <a:pt x="4580063" y="1360449"/>
                  <a:pt x="4530554" y="1409959"/>
                  <a:pt x="4469480" y="1409959"/>
                </a:cubicBezTo>
                <a:lnTo>
                  <a:pt x="110583" y="1409959"/>
                </a:lnTo>
                <a:cubicBezTo>
                  <a:pt x="49510" y="1409959"/>
                  <a:pt x="0" y="1360449"/>
                  <a:pt x="0" y="1299376"/>
                </a:cubicBezTo>
                <a:lnTo>
                  <a:pt x="0" y="110583"/>
                </a:lnTo>
                <a:cubicBezTo>
                  <a:pt x="0" y="49551"/>
                  <a:pt x="49551" y="0"/>
                  <a:pt x="110583" y="0"/>
                </a:cubicBezTo>
                <a:close/>
              </a:path>
            </a:pathLst>
          </a:custGeom>
          <a:solidFill>
            <a:srgbClr val="242436">
              <a:alpha val="80000"/>
            </a:srgbClr>
          </a:solidFill>
          <a:ln w="12700">
            <a:solidFill>
              <a:srgbClr val="7AA2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8" name="Shape 25"/>
          <p:cNvSpPr/>
          <p:nvPr/>
        </p:nvSpPr>
        <p:spPr>
          <a:xfrm>
            <a:off x="4317136" y="4757172"/>
            <a:ext cx="165878" cy="221170"/>
          </a:xfrm>
          <a:custGeom>
            <a:avLst/>
            <a:gdLst/>
            <a:ahLst/>
            <a:cxnLst/>
            <a:rect l="l" t="t" r="r" b="b"/>
            <a:pathLst>
              <a:path w="165878" h="221170">
                <a:moveTo>
                  <a:pt x="126525" y="165878"/>
                </a:moveTo>
                <a:cubicBezTo>
                  <a:pt x="129678" y="156245"/>
                  <a:pt x="135985" y="147519"/>
                  <a:pt x="143113" y="140002"/>
                </a:cubicBezTo>
                <a:cubicBezTo>
                  <a:pt x="157238" y="125143"/>
                  <a:pt x="165878" y="105056"/>
                  <a:pt x="165878" y="82939"/>
                </a:cubicBezTo>
                <a:cubicBezTo>
                  <a:pt x="165878" y="37150"/>
                  <a:pt x="128728" y="0"/>
                  <a:pt x="82939" y="0"/>
                </a:cubicBezTo>
                <a:cubicBezTo>
                  <a:pt x="37150" y="0"/>
                  <a:pt x="0" y="37150"/>
                  <a:pt x="0" y="82939"/>
                </a:cubicBezTo>
                <a:cubicBezTo>
                  <a:pt x="0" y="105056"/>
                  <a:pt x="8639" y="125143"/>
                  <a:pt x="22765" y="140002"/>
                </a:cubicBezTo>
                <a:cubicBezTo>
                  <a:pt x="29893" y="147519"/>
                  <a:pt x="36243" y="156245"/>
                  <a:pt x="39353" y="165878"/>
                </a:cubicBezTo>
                <a:lnTo>
                  <a:pt x="126482" y="165878"/>
                </a:lnTo>
                <a:close/>
                <a:moveTo>
                  <a:pt x="124408" y="186612"/>
                </a:moveTo>
                <a:lnTo>
                  <a:pt x="41469" y="186612"/>
                </a:lnTo>
                <a:lnTo>
                  <a:pt x="41469" y="193524"/>
                </a:lnTo>
                <a:cubicBezTo>
                  <a:pt x="41469" y="212617"/>
                  <a:pt x="56934" y="228082"/>
                  <a:pt x="76027" y="228082"/>
                </a:cubicBezTo>
                <a:lnTo>
                  <a:pt x="89850" y="228082"/>
                </a:lnTo>
                <a:cubicBezTo>
                  <a:pt x="108944" y="228082"/>
                  <a:pt x="124408" y="212617"/>
                  <a:pt x="124408" y="193524"/>
                </a:cubicBezTo>
                <a:lnTo>
                  <a:pt x="124408" y="186612"/>
                </a:lnTo>
                <a:close/>
                <a:moveTo>
                  <a:pt x="79483" y="48381"/>
                </a:moveTo>
                <a:cubicBezTo>
                  <a:pt x="62290" y="48381"/>
                  <a:pt x="48381" y="62290"/>
                  <a:pt x="48381" y="79483"/>
                </a:cubicBezTo>
                <a:cubicBezTo>
                  <a:pt x="48381" y="85228"/>
                  <a:pt x="43759" y="89850"/>
                  <a:pt x="38014" y="89850"/>
                </a:cubicBezTo>
                <a:cubicBezTo>
                  <a:pt x="32268" y="89850"/>
                  <a:pt x="27646" y="85228"/>
                  <a:pt x="27646" y="79483"/>
                </a:cubicBezTo>
                <a:cubicBezTo>
                  <a:pt x="27646" y="50843"/>
                  <a:pt x="50843" y="27646"/>
                  <a:pt x="79483" y="27646"/>
                </a:cubicBezTo>
                <a:cubicBezTo>
                  <a:pt x="85228" y="27646"/>
                  <a:pt x="89850" y="32268"/>
                  <a:pt x="89850" y="38014"/>
                </a:cubicBezTo>
                <a:cubicBezTo>
                  <a:pt x="89850" y="43759"/>
                  <a:pt x="85228" y="48381"/>
                  <a:pt x="79483" y="48381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6"/>
          <p:cNvSpPr/>
          <p:nvPr/>
        </p:nvSpPr>
        <p:spPr>
          <a:xfrm>
            <a:off x="4630460" y="4720311"/>
            <a:ext cx="3354413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42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Lợi ích của việc sử dụng vòng lặp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4532690" y="5162651"/>
            <a:ext cx="221170" cy="221170"/>
          </a:xfrm>
          <a:custGeom>
            <a:avLst/>
            <a:gdLst/>
            <a:ahLst/>
            <a:cxnLst/>
            <a:rect l="l" t="t" r="r" b="b"/>
            <a:pathLst>
              <a:path w="221170" h="221170">
                <a:moveTo>
                  <a:pt x="110585" y="221170"/>
                </a:moveTo>
                <a:cubicBezTo>
                  <a:pt x="171619" y="221170"/>
                  <a:pt x="221170" y="171619"/>
                  <a:pt x="221170" y="110585"/>
                </a:cubicBezTo>
                <a:cubicBezTo>
                  <a:pt x="221170" y="49551"/>
                  <a:pt x="171619" y="0"/>
                  <a:pt x="110585" y="0"/>
                </a:cubicBezTo>
                <a:cubicBezTo>
                  <a:pt x="49551" y="0"/>
                  <a:pt x="0" y="49551"/>
                  <a:pt x="0" y="110585"/>
                </a:cubicBezTo>
                <a:cubicBezTo>
                  <a:pt x="0" y="171619"/>
                  <a:pt x="49551" y="221170"/>
                  <a:pt x="110585" y="221170"/>
                </a:cubicBezTo>
                <a:close/>
                <a:moveTo>
                  <a:pt x="147044" y="91881"/>
                </a:moveTo>
                <a:lnTo>
                  <a:pt x="112486" y="147173"/>
                </a:lnTo>
                <a:cubicBezTo>
                  <a:pt x="110671" y="150067"/>
                  <a:pt x="107561" y="151882"/>
                  <a:pt x="104149" y="152054"/>
                </a:cubicBezTo>
                <a:cubicBezTo>
                  <a:pt x="100736" y="152227"/>
                  <a:pt x="97453" y="150672"/>
                  <a:pt x="95423" y="147907"/>
                </a:cubicBezTo>
                <a:lnTo>
                  <a:pt x="74688" y="120261"/>
                </a:lnTo>
                <a:cubicBezTo>
                  <a:pt x="71232" y="115682"/>
                  <a:pt x="72183" y="109203"/>
                  <a:pt x="76762" y="105747"/>
                </a:cubicBezTo>
                <a:cubicBezTo>
                  <a:pt x="81340" y="102291"/>
                  <a:pt x="87820" y="103241"/>
                  <a:pt x="91276" y="107820"/>
                </a:cubicBezTo>
                <a:lnTo>
                  <a:pt x="102939" y="123371"/>
                </a:lnTo>
                <a:lnTo>
                  <a:pt x="129462" y="80909"/>
                </a:lnTo>
                <a:cubicBezTo>
                  <a:pt x="132486" y="76070"/>
                  <a:pt x="138879" y="74559"/>
                  <a:pt x="143761" y="77626"/>
                </a:cubicBezTo>
                <a:cubicBezTo>
                  <a:pt x="148642" y="80693"/>
                  <a:pt x="150111" y="87043"/>
                  <a:pt x="147044" y="91924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8"/>
          <p:cNvSpPr/>
          <p:nvPr/>
        </p:nvSpPr>
        <p:spPr>
          <a:xfrm>
            <a:off x="3991573" y="5457544"/>
            <a:ext cx="1299374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1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Giảm code lặp lại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5983687" y="5162651"/>
            <a:ext cx="221170" cy="221170"/>
          </a:xfrm>
          <a:custGeom>
            <a:avLst/>
            <a:gdLst/>
            <a:ahLst/>
            <a:cxnLst/>
            <a:rect l="l" t="t" r="r" b="b"/>
            <a:pathLst>
              <a:path w="221170" h="221170">
                <a:moveTo>
                  <a:pt x="0" y="110585"/>
                </a:moveTo>
                <a:cubicBezTo>
                  <a:pt x="0" y="49551"/>
                  <a:pt x="49551" y="0"/>
                  <a:pt x="110585" y="0"/>
                </a:cubicBezTo>
                <a:cubicBezTo>
                  <a:pt x="171619" y="0"/>
                  <a:pt x="221170" y="49551"/>
                  <a:pt x="221170" y="110585"/>
                </a:cubicBezTo>
                <a:cubicBezTo>
                  <a:pt x="221170" y="171619"/>
                  <a:pt x="171619" y="221170"/>
                  <a:pt x="110585" y="221170"/>
                </a:cubicBezTo>
                <a:cubicBezTo>
                  <a:pt x="49551" y="221170"/>
                  <a:pt x="0" y="171619"/>
                  <a:pt x="0" y="110585"/>
                </a:cubicBezTo>
                <a:close/>
                <a:moveTo>
                  <a:pt x="124408" y="41469"/>
                </a:moveTo>
                <a:cubicBezTo>
                  <a:pt x="124408" y="33840"/>
                  <a:pt x="118214" y="27646"/>
                  <a:pt x="110585" y="27646"/>
                </a:cubicBezTo>
                <a:cubicBezTo>
                  <a:pt x="102956" y="27646"/>
                  <a:pt x="96762" y="33840"/>
                  <a:pt x="96762" y="41469"/>
                </a:cubicBezTo>
                <a:cubicBezTo>
                  <a:pt x="96762" y="49099"/>
                  <a:pt x="102956" y="55293"/>
                  <a:pt x="110585" y="55293"/>
                </a:cubicBezTo>
                <a:cubicBezTo>
                  <a:pt x="118214" y="55293"/>
                  <a:pt x="124408" y="49099"/>
                  <a:pt x="124408" y="41469"/>
                </a:cubicBezTo>
                <a:close/>
                <a:moveTo>
                  <a:pt x="110585" y="179701"/>
                </a:moveTo>
                <a:cubicBezTo>
                  <a:pt x="125834" y="179701"/>
                  <a:pt x="138231" y="167303"/>
                  <a:pt x="138231" y="152054"/>
                </a:cubicBezTo>
                <a:cubicBezTo>
                  <a:pt x="138231" y="145056"/>
                  <a:pt x="135639" y="138620"/>
                  <a:pt x="131320" y="133782"/>
                </a:cubicBezTo>
                <a:lnTo>
                  <a:pt x="161342" y="73781"/>
                </a:lnTo>
                <a:cubicBezTo>
                  <a:pt x="163890" y="68640"/>
                  <a:pt x="161817" y="62420"/>
                  <a:pt x="156720" y="59871"/>
                </a:cubicBezTo>
                <a:cubicBezTo>
                  <a:pt x="151622" y="57323"/>
                  <a:pt x="145359" y="59396"/>
                  <a:pt x="142810" y="64494"/>
                </a:cubicBezTo>
                <a:lnTo>
                  <a:pt x="112788" y="124495"/>
                </a:lnTo>
                <a:cubicBezTo>
                  <a:pt x="112054" y="124451"/>
                  <a:pt x="111319" y="124408"/>
                  <a:pt x="110585" y="124408"/>
                </a:cubicBezTo>
                <a:cubicBezTo>
                  <a:pt x="95336" y="124408"/>
                  <a:pt x="82939" y="136806"/>
                  <a:pt x="82939" y="152054"/>
                </a:cubicBezTo>
                <a:cubicBezTo>
                  <a:pt x="82939" y="167303"/>
                  <a:pt x="95336" y="179701"/>
                  <a:pt x="110585" y="179701"/>
                </a:cubicBezTo>
                <a:close/>
                <a:moveTo>
                  <a:pt x="76027" y="62204"/>
                </a:moveTo>
                <a:cubicBezTo>
                  <a:pt x="76027" y="54575"/>
                  <a:pt x="69833" y="48381"/>
                  <a:pt x="62204" y="48381"/>
                </a:cubicBezTo>
                <a:cubicBezTo>
                  <a:pt x="54575" y="48381"/>
                  <a:pt x="48381" y="54575"/>
                  <a:pt x="48381" y="62204"/>
                </a:cubicBezTo>
                <a:cubicBezTo>
                  <a:pt x="48381" y="69833"/>
                  <a:pt x="54575" y="76027"/>
                  <a:pt x="62204" y="76027"/>
                </a:cubicBezTo>
                <a:cubicBezTo>
                  <a:pt x="69833" y="76027"/>
                  <a:pt x="76027" y="69833"/>
                  <a:pt x="76027" y="62204"/>
                </a:cubicBezTo>
                <a:close/>
                <a:moveTo>
                  <a:pt x="41469" y="124408"/>
                </a:moveTo>
                <a:cubicBezTo>
                  <a:pt x="49099" y="124408"/>
                  <a:pt x="55293" y="118214"/>
                  <a:pt x="55293" y="110585"/>
                </a:cubicBezTo>
                <a:cubicBezTo>
                  <a:pt x="55293" y="102956"/>
                  <a:pt x="49099" y="96762"/>
                  <a:pt x="41469" y="96762"/>
                </a:cubicBezTo>
                <a:cubicBezTo>
                  <a:pt x="33840" y="96762"/>
                  <a:pt x="27646" y="102956"/>
                  <a:pt x="27646" y="110585"/>
                </a:cubicBezTo>
                <a:cubicBezTo>
                  <a:pt x="27646" y="118214"/>
                  <a:pt x="33840" y="124408"/>
                  <a:pt x="41469" y="124408"/>
                </a:cubicBezTo>
                <a:close/>
                <a:moveTo>
                  <a:pt x="193524" y="110585"/>
                </a:moveTo>
                <a:cubicBezTo>
                  <a:pt x="193524" y="102956"/>
                  <a:pt x="187330" y="96762"/>
                  <a:pt x="179701" y="96762"/>
                </a:cubicBezTo>
                <a:cubicBezTo>
                  <a:pt x="172071" y="96762"/>
                  <a:pt x="165878" y="102956"/>
                  <a:pt x="165878" y="110585"/>
                </a:cubicBezTo>
                <a:cubicBezTo>
                  <a:pt x="165878" y="118214"/>
                  <a:pt x="172071" y="124408"/>
                  <a:pt x="179701" y="124408"/>
                </a:cubicBezTo>
                <a:cubicBezTo>
                  <a:pt x="187330" y="124408"/>
                  <a:pt x="193524" y="118214"/>
                  <a:pt x="193524" y="110585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0"/>
          <p:cNvSpPr/>
          <p:nvPr/>
        </p:nvSpPr>
        <p:spPr>
          <a:xfrm>
            <a:off x="5442569" y="5457544"/>
            <a:ext cx="1299374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1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Tăng hiệu quả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7407037" y="5162651"/>
            <a:ext cx="276463" cy="221170"/>
          </a:xfrm>
          <a:custGeom>
            <a:avLst/>
            <a:gdLst/>
            <a:ahLst/>
            <a:cxnLst/>
            <a:rect l="l" t="t" r="r" b="b"/>
            <a:pathLst>
              <a:path w="276463" h="221170">
                <a:moveTo>
                  <a:pt x="179657" y="90930"/>
                </a:moveTo>
                <a:cubicBezTo>
                  <a:pt x="184928" y="89505"/>
                  <a:pt x="190457" y="92010"/>
                  <a:pt x="192833" y="96891"/>
                </a:cubicBezTo>
                <a:lnTo>
                  <a:pt x="200867" y="113134"/>
                </a:lnTo>
                <a:cubicBezTo>
                  <a:pt x="205317" y="113738"/>
                  <a:pt x="209680" y="114948"/>
                  <a:pt x="213783" y="116633"/>
                </a:cubicBezTo>
                <a:lnTo>
                  <a:pt x="228902" y="106568"/>
                </a:lnTo>
                <a:cubicBezTo>
                  <a:pt x="233438" y="103544"/>
                  <a:pt x="239443" y="104149"/>
                  <a:pt x="243287" y="107993"/>
                </a:cubicBezTo>
                <a:lnTo>
                  <a:pt x="251581" y="116287"/>
                </a:lnTo>
                <a:cubicBezTo>
                  <a:pt x="255426" y="120132"/>
                  <a:pt x="256030" y="126179"/>
                  <a:pt x="253006" y="130672"/>
                </a:cubicBezTo>
                <a:lnTo>
                  <a:pt x="242941" y="145748"/>
                </a:lnTo>
                <a:cubicBezTo>
                  <a:pt x="243762" y="147778"/>
                  <a:pt x="244497" y="149895"/>
                  <a:pt x="245101" y="152098"/>
                </a:cubicBezTo>
                <a:cubicBezTo>
                  <a:pt x="245706" y="154301"/>
                  <a:pt x="246095" y="156461"/>
                  <a:pt x="246397" y="158664"/>
                </a:cubicBezTo>
                <a:lnTo>
                  <a:pt x="262683" y="166698"/>
                </a:lnTo>
                <a:cubicBezTo>
                  <a:pt x="267564" y="169117"/>
                  <a:pt x="270069" y="174647"/>
                  <a:pt x="268644" y="179873"/>
                </a:cubicBezTo>
                <a:lnTo>
                  <a:pt x="265620" y="191191"/>
                </a:lnTo>
                <a:cubicBezTo>
                  <a:pt x="264195" y="196418"/>
                  <a:pt x="259313" y="199960"/>
                  <a:pt x="253870" y="199615"/>
                </a:cubicBezTo>
                <a:lnTo>
                  <a:pt x="235728" y="198448"/>
                </a:lnTo>
                <a:cubicBezTo>
                  <a:pt x="233006" y="201947"/>
                  <a:pt x="229853" y="205187"/>
                  <a:pt x="226267" y="207952"/>
                </a:cubicBezTo>
                <a:lnTo>
                  <a:pt x="227434" y="226051"/>
                </a:lnTo>
                <a:cubicBezTo>
                  <a:pt x="227779" y="231494"/>
                  <a:pt x="224237" y="236419"/>
                  <a:pt x="219010" y="237801"/>
                </a:cubicBezTo>
                <a:lnTo>
                  <a:pt x="207693" y="240825"/>
                </a:lnTo>
                <a:cubicBezTo>
                  <a:pt x="202422" y="242250"/>
                  <a:pt x="196936" y="239745"/>
                  <a:pt x="194517" y="234864"/>
                </a:cubicBezTo>
                <a:lnTo>
                  <a:pt x="186483" y="218621"/>
                </a:lnTo>
                <a:cubicBezTo>
                  <a:pt x="182033" y="218017"/>
                  <a:pt x="177670" y="216807"/>
                  <a:pt x="173567" y="215122"/>
                </a:cubicBezTo>
                <a:lnTo>
                  <a:pt x="158448" y="225187"/>
                </a:lnTo>
                <a:cubicBezTo>
                  <a:pt x="153912" y="228211"/>
                  <a:pt x="147907" y="227606"/>
                  <a:pt x="144063" y="223762"/>
                </a:cubicBezTo>
                <a:lnTo>
                  <a:pt x="135769" y="215468"/>
                </a:lnTo>
                <a:cubicBezTo>
                  <a:pt x="131924" y="211623"/>
                  <a:pt x="131320" y="205619"/>
                  <a:pt x="134344" y="201083"/>
                </a:cubicBezTo>
                <a:lnTo>
                  <a:pt x="144409" y="185964"/>
                </a:lnTo>
                <a:cubicBezTo>
                  <a:pt x="143588" y="183934"/>
                  <a:pt x="142853" y="181817"/>
                  <a:pt x="142249" y="179614"/>
                </a:cubicBezTo>
                <a:cubicBezTo>
                  <a:pt x="141644" y="177411"/>
                  <a:pt x="141255" y="175208"/>
                  <a:pt x="140953" y="173048"/>
                </a:cubicBezTo>
                <a:lnTo>
                  <a:pt x="124667" y="165014"/>
                </a:lnTo>
                <a:cubicBezTo>
                  <a:pt x="119786" y="162595"/>
                  <a:pt x="117324" y="157065"/>
                  <a:pt x="118706" y="151838"/>
                </a:cubicBezTo>
                <a:lnTo>
                  <a:pt x="121730" y="140521"/>
                </a:lnTo>
                <a:cubicBezTo>
                  <a:pt x="123155" y="135294"/>
                  <a:pt x="128037" y="131752"/>
                  <a:pt x="133480" y="132097"/>
                </a:cubicBezTo>
                <a:lnTo>
                  <a:pt x="151579" y="133264"/>
                </a:lnTo>
                <a:cubicBezTo>
                  <a:pt x="154301" y="129765"/>
                  <a:pt x="157454" y="126525"/>
                  <a:pt x="161039" y="123760"/>
                </a:cubicBezTo>
                <a:lnTo>
                  <a:pt x="159873" y="105704"/>
                </a:lnTo>
                <a:cubicBezTo>
                  <a:pt x="159528" y="100261"/>
                  <a:pt x="163070" y="95336"/>
                  <a:pt x="168297" y="93954"/>
                </a:cubicBezTo>
                <a:lnTo>
                  <a:pt x="179614" y="90930"/>
                </a:lnTo>
                <a:close/>
                <a:moveTo>
                  <a:pt x="193697" y="146871"/>
                </a:moveTo>
                <a:cubicBezTo>
                  <a:pt x="183206" y="146883"/>
                  <a:pt x="174699" y="155409"/>
                  <a:pt x="174711" y="165899"/>
                </a:cubicBezTo>
                <a:cubicBezTo>
                  <a:pt x="174723" y="176389"/>
                  <a:pt x="183250" y="184896"/>
                  <a:pt x="193740" y="184884"/>
                </a:cubicBezTo>
                <a:cubicBezTo>
                  <a:pt x="204230" y="184872"/>
                  <a:pt x="212737" y="176346"/>
                  <a:pt x="212725" y="165856"/>
                </a:cubicBezTo>
                <a:cubicBezTo>
                  <a:pt x="212713" y="155366"/>
                  <a:pt x="204187" y="146859"/>
                  <a:pt x="193697" y="146871"/>
                </a:cubicBezTo>
                <a:close/>
                <a:moveTo>
                  <a:pt x="97151" y="-19655"/>
                </a:moveTo>
                <a:lnTo>
                  <a:pt x="108468" y="-16631"/>
                </a:lnTo>
                <a:cubicBezTo>
                  <a:pt x="113695" y="-15205"/>
                  <a:pt x="117237" y="-10281"/>
                  <a:pt x="116892" y="-4881"/>
                </a:cubicBezTo>
                <a:lnTo>
                  <a:pt x="115726" y="13175"/>
                </a:lnTo>
                <a:cubicBezTo>
                  <a:pt x="119311" y="15940"/>
                  <a:pt x="122464" y="19136"/>
                  <a:pt x="125186" y="22679"/>
                </a:cubicBezTo>
                <a:lnTo>
                  <a:pt x="143329" y="21512"/>
                </a:lnTo>
                <a:cubicBezTo>
                  <a:pt x="148728" y="21167"/>
                  <a:pt x="153653" y="24709"/>
                  <a:pt x="155078" y="29936"/>
                </a:cubicBezTo>
                <a:lnTo>
                  <a:pt x="158102" y="41253"/>
                </a:lnTo>
                <a:cubicBezTo>
                  <a:pt x="159484" y="46480"/>
                  <a:pt x="157022" y="52010"/>
                  <a:pt x="152141" y="54429"/>
                </a:cubicBezTo>
                <a:lnTo>
                  <a:pt x="135855" y="62463"/>
                </a:lnTo>
                <a:cubicBezTo>
                  <a:pt x="135553" y="64666"/>
                  <a:pt x="135121" y="66869"/>
                  <a:pt x="134560" y="69029"/>
                </a:cubicBezTo>
                <a:cubicBezTo>
                  <a:pt x="133998" y="71189"/>
                  <a:pt x="133220" y="73349"/>
                  <a:pt x="132400" y="75379"/>
                </a:cubicBezTo>
                <a:lnTo>
                  <a:pt x="142465" y="90498"/>
                </a:lnTo>
                <a:cubicBezTo>
                  <a:pt x="145488" y="95034"/>
                  <a:pt x="144884" y="101038"/>
                  <a:pt x="141039" y="104883"/>
                </a:cubicBezTo>
                <a:lnTo>
                  <a:pt x="132745" y="113177"/>
                </a:lnTo>
                <a:cubicBezTo>
                  <a:pt x="128901" y="117021"/>
                  <a:pt x="122896" y="117626"/>
                  <a:pt x="118361" y="114602"/>
                </a:cubicBezTo>
                <a:lnTo>
                  <a:pt x="103241" y="104537"/>
                </a:lnTo>
                <a:cubicBezTo>
                  <a:pt x="99138" y="106222"/>
                  <a:pt x="94775" y="107432"/>
                  <a:pt x="90326" y="108036"/>
                </a:cubicBezTo>
                <a:lnTo>
                  <a:pt x="82291" y="124279"/>
                </a:lnTo>
                <a:cubicBezTo>
                  <a:pt x="79872" y="129160"/>
                  <a:pt x="74343" y="131622"/>
                  <a:pt x="69116" y="130240"/>
                </a:cubicBezTo>
                <a:lnTo>
                  <a:pt x="57798" y="127216"/>
                </a:lnTo>
                <a:cubicBezTo>
                  <a:pt x="52528" y="125790"/>
                  <a:pt x="49029" y="120866"/>
                  <a:pt x="49374" y="115466"/>
                </a:cubicBezTo>
                <a:lnTo>
                  <a:pt x="50541" y="97367"/>
                </a:lnTo>
                <a:cubicBezTo>
                  <a:pt x="46955" y="94602"/>
                  <a:pt x="43802" y="91405"/>
                  <a:pt x="41081" y="87863"/>
                </a:cubicBezTo>
                <a:lnTo>
                  <a:pt x="22938" y="89030"/>
                </a:lnTo>
                <a:cubicBezTo>
                  <a:pt x="17538" y="89375"/>
                  <a:pt x="12614" y="85833"/>
                  <a:pt x="11188" y="80606"/>
                </a:cubicBezTo>
                <a:lnTo>
                  <a:pt x="8164" y="69288"/>
                </a:lnTo>
                <a:cubicBezTo>
                  <a:pt x="6782" y="64062"/>
                  <a:pt x="9244" y="58532"/>
                  <a:pt x="14126" y="56113"/>
                </a:cubicBezTo>
                <a:lnTo>
                  <a:pt x="30411" y="48079"/>
                </a:lnTo>
                <a:cubicBezTo>
                  <a:pt x="30713" y="45876"/>
                  <a:pt x="31145" y="43716"/>
                  <a:pt x="31707" y="41513"/>
                </a:cubicBezTo>
                <a:cubicBezTo>
                  <a:pt x="32312" y="39310"/>
                  <a:pt x="33003" y="37193"/>
                  <a:pt x="33867" y="35163"/>
                </a:cubicBezTo>
                <a:lnTo>
                  <a:pt x="23802" y="20087"/>
                </a:lnTo>
                <a:cubicBezTo>
                  <a:pt x="20778" y="15551"/>
                  <a:pt x="21383" y="9547"/>
                  <a:pt x="25227" y="5702"/>
                </a:cubicBezTo>
                <a:lnTo>
                  <a:pt x="33521" y="-2592"/>
                </a:lnTo>
                <a:cubicBezTo>
                  <a:pt x="37366" y="-6436"/>
                  <a:pt x="43370" y="-7041"/>
                  <a:pt x="47906" y="-4017"/>
                </a:cubicBezTo>
                <a:lnTo>
                  <a:pt x="63025" y="6048"/>
                </a:lnTo>
                <a:cubicBezTo>
                  <a:pt x="67129" y="4363"/>
                  <a:pt x="71491" y="3153"/>
                  <a:pt x="75941" y="2549"/>
                </a:cubicBezTo>
                <a:lnTo>
                  <a:pt x="83976" y="-13694"/>
                </a:lnTo>
                <a:cubicBezTo>
                  <a:pt x="86395" y="-18575"/>
                  <a:pt x="91881" y="-21037"/>
                  <a:pt x="97151" y="-19655"/>
                </a:cubicBezTo>
                <a:close/>
                <a:moveTo>
                  <a:pt x="83112" y="36286"/>
                </a:moveTo>
                <a:cubicBezTo>
                  <a:pt x="72621" y="36286"/>
                  <a:pt x="64105" y="44802"/>
                  <a:pt x="64105" y="55293"/>
                </a:cubicBezTo>
                <a:cubicBezTo>
                  <a:pt x="64105" y="65783"/>
                  <a:pt x="72621" y="74299"/>
                  <a:pt x="83112" y="74299"/>
                </a:cubicBezTo>
                <a:cubicBezTo>
                  <a:pt x="93602" y="74299"/>
                  <a:pt x="102118" y="65783"/>
                  <a:pt x="102118" y="55293"/>
                </a:cubicBezTo>
                <a:cubicBezTo>
                  <a:pt x="102118" y="44802"/>
                  <a:pt x="93602" y="36286"/>
                  <a:pt x="83112" y="36286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2"/>
          <p:cNvSpPr/>
          <p:nvPr/>
        </p:nvSpPr>
        <p:spPr>
          <a:xfrm>
            <a:off x="6893566" y="5457544"/>
            <a:ext cx="1299374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61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Tự động hóa tác vụ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4137867" y="6208601"/>
            <a:ext cx="3916553" cy="488417"/>
          </a:xfrm>
          <a:custGeom>
            <a:avLst/>
            <a:gdLst/>
            <a:ahLst/>
            <a:cxnLst/>
            <a:rect l="l" t="t" r="r" b="b"/>
            <a:pathLst>
              <a:path w="3916553" h="488417">
                <a:moveTo>
                  <a:pt x="244209" y="0"/>
                </a:moveTo>
                <a:lnTo>
                  <a:pt x="3672345" y="0"/>
                </a:lnTo>
                <a:cubicBezTo>
                  <a:pt x="3807217" y="0"/>
                  <a:pt x="3916553" y="109336"/>
                  <a:pt x="3916553" y="244209"/>
                </a:cubicBezTo>
                <a:lnTo>
                  <a:pt x="3916553" y="244209"/>
                </a:lnTo>
                <a:cubicBezTo>
                  <a:pt x="3916553" y="379081"/>
                  <a:pt x="3807217" y="488417"/>
                  <a:pt x="3672345" y="488417"/>
                </a:cubicBezTo>
                <a:lnTo>
                  <a:pt x="244209" y="488417"/>
                </a:lnTo>
                <a:cubicBezTo>
                  <a:pt x="109426" y="488417"/>
                  <a:pt x="0" y="378991"/>
                  <a:pt x="0" y="244209"/>
                </a:cubicBezTo>
                <a:lnTo>
                  <a:pt x="0" y="244209"/>
                </a:lnTo>
                <a:cubicBezTo>
                  <a:pt x="0" y="109426"/>
                  <a:pt x="109426" y="0"/>
                  <a:pt x="244209" y="0"/>
                </a:cubicBezTo>
                <a:close/>
              </a:path>
            </a:pathLst>
          </a:custGeom>
          <a:solidFill>
            <a:srgbClr val="9ECE6A">
              <a:alpha val="20000"/>
            </a:srgbClr>
          </a:solidFill>
          <a:ln w="12700">
            <a:solidFill>
              <a:srgbClr val="9ECE6A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7" name="Shape 34"/>
          <p:cNvSpPr/>
          <p:nvPr/>
        </p:nvSpPr>
        <p:spPr>
          <a:xfrm>
            <a:off x="4376316" y="6360655"/>
            <a:ext cx="186612" cy="165878"/>
          </a:xfrm>
          <a:custGeom>
            <a:avLst/>
            <a:gdLst/>
            <a:ahLst/>
            <a:cxnLst/>
            <a:rect l="l" t="t" r="r" b="b"/>
            <a:pathLst>
              <a:path w="186612" h="165878">
                <a:moveTo>
                  <a:pt x="116892" y="389"/>
                </a:moveTo>
                <a:cubicBezTo>
                  <a:pt x="111384" y="-1199"/>
                  <a:pt x="105650" y="2009"/>
                  <a:pt x="104062" y="7516"/>
                </a:cubicBezTo>
                <a:lnTo>
                  <a:pt x="62593" y="152659"/>
                </a:lnTo>
                <a:cubicBezTo>
                  <a:pt x="61005" y="158167"/>
                  <a:pt x="64213" y="163901"/>
                  <a:pt x="69720" y="165489"/>
                </a:cubicBezTo>
                <a:cubicBezTo>
                  <a:pt x="75228" y="167076"/>
                  <a:pt x="80963" y="163869"/>
                  <a:pt x="82550" y="158361"/>
                </a:cubicBezTo>
                <a:lnTo>
                  <a:pt x="124019" y="13218"/>
                </a:lnTo>
                <a:cubicBezTo>
                  <a:pt x="125607" y="7711"/>
                  <a:pt x="122399" y="1976"/>
                  <a:pt x="116892" y="389"/>
                </a:cubicBezTo>
                <a:close/>
                <a:moveTo>
                  <a:pt x="137821" y="44482"/>
                </a:moveTo>
                <a:cubicBezTo>
                  <a:pt x="133771" y="48532"/>
                  <a:pt x="133771" y="55109"/>
                  <a:pt x="137821" y="59159"/>
                </a:cubicBezTo>
                <a:lnTo>
                  <a:pt x="161601" y="82939"/>
                </a:lnTo>
                <a:lnTo>
                  <a:pt x="137821" y="106719"/>
                </a:lnTo>
                <a:cubicBezTo>
                  <a:pt x="133771" y="110769"/>
                  <a:pt x="133771" y="117345"/>
                  <a:pt x="137821" y="121395"/>
                </a:cubicBezTo>
                <a:cubicBezTo>
                  <a:pt x="141871" y="125445"/>
                  <a:pt x="148447" y="125445"/>
                  <a:pt x="152497" y="121395"/>
                </a:cubicBezTo>
                <a:lnTo>
                  <a:pt x="183599" y="90293"/>
                </a:lnTo>
                <a:cubicBezTo>
                  <a:pt x="187649" y="86243"/>
                  <a:pt x="187649" y="79667"/>
                  <a:pt x="183599" y="75617"/>
                </a:cubicBezTo>
                <a:lnTo>
                  <a:pt x="152497" y="44515"/>
                </a:lnTo>
                <a:cubicBezTo>
                  <a:pt x="148447" y="40465"/>
                  <a:pt x="141871" y="40465"/>
                  <a:pt x="137821" y="44515"/>
                </a:cubicBezTo>
                <a:close/>
                <a:moveTo>
                  <a:pt x="48824" y="44482"/>
                </a:moveTo>
                <a:cubicBezTo>
                  <a:pt x="44774" y="40433"/>
                  <a:pt x="38197" y="40433"/>
                  <a:pt x="34147" y="44482"/>
                </a:cubicBezTo>
                <a:lnTo>
                  <a:pt x="3045" y="75584"/>
                </a:lnTo>
                <a:cubicBezTo>
                  <a:pt x="-1004" y="79634"/>
                  <a:pt x="-1004" y="86211"/>
                  <a:pt x="3045" y="90261"/>
                </a:cubicBezTo>
                <a:lnTo>
                  <a:pt x="34147" y="121363"/>
                </a:lnTo>
                <a:cubicBezTo>
                  <a:pt x="38197" y="125412"/>
                  <a:pt x="44774" y="125412"/>
                  <a:pt x="48824" y="121363"/>
                </a:cubicBezTo>
                <a:cubicBezTo>
                  <a:pt x="52873" y="117313"/>
                  <a:pt x="52873" y="110736"/>
                  <a:pt x="48824" y="106686"/>
                </a:cubicBezTo>
                <a:lnTo>
                  <a:pt x="25044" y="82939"/>
                </a:lnTo>
                <a:lnTo>
                  <a:pt x="48791" y="59159"/>
                </a:lnTo>
                <a:cubicBezTo>
                  <a:pt x="52841" y="55109"/>
                  <a:pt x="52841" y="48532"/>
                  <a:pt x="48791" y="44482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5"/>
          <p:cNvSpPr/>
          <p:nvPr/>
        </p:nvSpPr>
        <p:spPr>
          <a:xfrm>
            <a:off x="4614373" y="6323794"/>
            <a:ext cx="3255739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06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Hãy luyện tập thường xuyên để thành thạo!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76200" cy="609600"/>
          </a:xfrm>
          <a:custGeom>
            <a:avLst/>
            <a:gdLst/>
            <a:ahLst/>
            <a:cxnLst/>
            <a:rect l="l" t="t" r="r" b="b"/>
            <a:pathLst>
              <a:path w="76200" h="6096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571500"/>
                </a:lnTo>
                <a:cubicBezTo>
                  <a:pt x="76200" y="592528"/>
                  <a:pt x="59128" y="609600"/>
                  <a:pt x="38100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609600" y="457200"/>
            <a:ext cx="3581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Nội dung bài học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609600" y="1143000"/>
            <a:ext cx="11296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C0CA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Cấu trúc điều khiển lặp trong ngôn ngữ C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638300"/>
            <a:ext cx="5543550" cy="1304925"/>
          </a:xfrm>
          <a:custGeom>
            <a:avLst/>
            <a:gdLst/>
            <a:ahLst/>
            <a:cxnLst/>
            <a:rect l="l" t="t" r="r" b="b"/>
            <a:pathLst>
              <a:path w="5543550" h="1304925">
                <a:moveTo>
                  <a:pt x="38100" y="0"/>
                </a:moveTo>
                <a:lnTo>
                  <a:pt x="5429252" y="0"/>
                </a:lnTo>
                <a:cubicBezTo>
                  <a:pt x="5492377" y="0"/>
                  <a:pt x="5543550" y="51173"/>
                  <a:pt x="5543550" y="114298"/>
                </a:cubicBezTo>
                <a:lnTo>
                  <a:pt x="5543550" y="1190627"/>
                </a:lnTo>
                <a:cubicBezTo>
                  <a:pt x="5543550" y="1253752"/>
                  <a:pt x="5492377" y="1304925"/>
                  <a:pt x="5429252" y="1304925"/>
                </a:cubicBez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400050" y="1638300"/>
            <a:ext cx="38100" cy="1304925"/>
          </a:xfrm>
          <a:custGeom>
            <a:avLst/>
            <a:gdLst/>
            <a:ahLst/>
            <a:cxnLst/>
            <a:rect l="l" t="t" r="r" b="b"/>
            <a:pathLst>
              <a:path w="38100" h="1304925">
                <a:moveTo>
                  <a:pt x="38100" y="0"/>
                </a:moveTo>
                <a:lnTo>
                  <a:pt x="38100" y="0"/>
                </a:lnTo>
                <a:lnTo>
                  <a:pt x="38100" y="1304925"/>
                </a:ln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609600" y="1828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552450" y="182880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33500" y="1828800"/>
            <a:ext cx="453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Tổng quan về vòng lặp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333500" y="2209800"/>
            <a:ext cx="449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Khái niệm, tầm quan trọng và ứng dụng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267450" y="1638300"/>
            <a:ext cx="5543550" cy="1304925"/>
          </a:xfrm>
          <a:custGeom>
            <a:avLst/>
            <a:gdLst/>
            <a:ahLst/>
            <a:cxnLst/>
            <a:rect l="l" t="t" r="r" b="b"/>
            <a:pathLst>
              <a:path w="5543550" h="1304925">
                <a:moveTo>
                  <a:pt x="38100" y="0"/>
                </a:moveTo>
                <a:lnTo>
                  <a:pt x="5429252" y="0"/>
                </a:lnTo>
                <a:cubicBezTo>
                  <a:pt x="5492377" y="0"/>
                  <a:pt x="5543550" y="51173"/>
                  <a:pt x="5543550" y="114298"/>
                </a:cubicBezTo>
                <a:lnTo>
                  <a:pt x="5543550" y="1190627"/>
                </a:lnTo>
                <a:cubicBezTo>
                  <a:pt x="5543550" y="1253752"/>
                  <a:pt x="5492377" y="1304925"/>
                  <a:pt x="5429252" y="1304925"/>
                </a:cubicBez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6267450" y="1638300"/>
            <a:ext cx="38100" cy="1304925"/>
          </a:xfrm>
          <a:custGeom>
            <a:avLst/>
            <a:gdLst/>
            <a:ahLst/>
            <a:cxnLst/>
            <a:rect l="l" t="t" r="r" b="b"/>
            <a:pathLst>
              <a:path w="38100" h="1304925">
                <a:moveTo>
                  <a:pt x="38100" y="0"/>
                </a:moveTo>
                <a:lnTo>
                  <a:pt x="38100" y="0"/>
                </a:lnTo>
                <a:lnTo>
                  <a:pt x="38100" y="1304925"/>
                </a:ln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6477000" y="18288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6419850" y="182880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200900" y="1828800"/>
            <a:ext cx="453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 for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200900" y="2209800"/>
            <a:ext cx="449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Cú pháp, sơ đồ khối và ví dụ thực tế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00050" y="3092351"/>
            <a:ext cx="5543550" cy="1304925"/>
          </a:xfrm>
          <a:custGeom>
            <a:avLst/>
            <a:gdLst/>
            <a:ahLst/>
            <a:cxnLst/>
            <a:rect l="l" t="t" r="r" b="b"/>
            <a:pathLst>
              <a:path w="5543550" h="1304925">
                <a:moveTo>
                  <a:pt x="38100" y="0"/>
                </a:moveTo>
                <a:lnTo>
                  <a:pt x="5429252" y="0"/>
                </a:lnTo>
                <a:cubicBezTo>
                  <a:pt x="5492377" y="0"/>
                  <a:pt x="5543550" y="51173"/>
                  <a:pt x="5543550" y="114298"/>
                </a:cubicBezTo>
                <a:lnTo>
                  <a:pt x="5543550" y="1190627"/>
                </a:lnTo>
                <a:cubicBezTo>
                  <a:pt x="5543550" y="1253752"/>
                  <a:pt x="5492377" y="1304925"/>
                  <a:pt x="5429252" y="1304925"/>
                </a:cubicBez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400050" y="3092351"/>
            <a:ext cx="38100" cy="1304925"/>
          </a:xfrm>
          <a:custGeom>
            <a:avLst/>
            <a:gdLst/>
            <a:ahLst/>
            <a:cxnLst/>
            <a:rect l="l" t="t" r="r" b="b"/>
            <a:pathLst>
              <a:path w="38100" h="1304925">
                <a:moveTo>
                  <a:pt x="38100" y="0"/>
                </a:moveTo>
                <a:lnTo>
                  <a:pt x="38100" y="0"/>
                </a:lnTo>
                <a:lnTo>
                  <a:pt x="38100" y="1304925"/>
                </a:ln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609600" y="328285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52450" y="3282851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333500" y="3282851"/>
            <a:ext cx="453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 while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333500" y="3663851"/>
            <a:ext cx="449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Cú pháp, sơ đồ khối và ví dụ thực tế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67450" y="3092351"/>
            <a:ext cx="5543550" cy="1304925"/>
          </a:xfrm>
          <a:custGeom>
            <a:avLst/>
            <a:gdLst/>
            <a:ahLst/>
            <a:cxnLst/>
            <a:rect l="l" t="t" r="r" b="b"/>
            <a:pathLst>
              <a:path w="5543550" h="1304925">
                <a:moveTo>
                  <a:pt x="38100" y="0"/>
                </a:moveTo>
                <a:lnTo>
                  <a:pt x="5429252" y="0"/>
                </a:lnTo>
                <a:cubicBezTo>
                  <a:pt x="5492377" y="0"/>
                  <a:pt x="5543550" y="51173"/>
                  <a:pt x="5543550" y="114298"/>
                </a:cubicBezTo>
                <a:lnTo>
                  <a:pt x="5543550" y="1190627"/>
                </a:lnTo>
                <a:cubicBezTo>
                  <a:pt x="5543550" y="1253752"/>
                  <a:pt x="5492377" y="1304925"/>
                  <a:pt x="5429252" y="1304925"/>
                </a:cubicBez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267450" y="3092351"/>
            <a:ext cx="38100" cy="1304925"/>
          </a:xfrm>
          <a:custGeom>
            <a:avLst/>
            <a:gdLst/>
            <a:ahLst/>
            <a:cxnLst/>
            <a:rect l="l" t="t" r="r" b="b"/>
            <a:pathLst>
              <a:path w="38100" h="1304925">
                <a:moveTo>
                  <a:pt x="38100" y="0"/>
                </a:moveTo>
                <a:lnTo>
                  <a:pt x="38100" y="0"/>
                </a:lnTo>
                <a:lnTo>
                  <a:pt x="38100" y="1304925"/>
                </a:ln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477000" y="3282851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6419850" y="3282851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200900" y="3282851"/>
            <a:ext cx="453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 do while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200900" y="3663851"/>
            <a:ext cx="449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Cú pháp, sơ đồ khối và ví dụ thực tế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00050" y="4546550"/>
            <a:ext cx="5543550" cy="1304925"/>
          </a:xfrm>
          <a:custGeom>
            <a:avLst/>
            <a:gdLst/>
            <a:ahLst/>
            <a:cxnLst/>
            <a:rect l="l" t="t" r="r" b="b"/>
            <a:pathLst>
              <a:path w="5543550" h="1304925">
                <a:moveTo>
                  <a:pt x="38100" y="0"/>
                </a:moveTo>
                <a:lnTo>
                  <a:pt x="5429252" y="0"/>
                </a:lnTo>
                <a:cubicBezTo>
                  <a:pt x="5492377" y="0"/>
                  <a:pt x="5543550" y="51173"/>
                  <a:pt x="5543550" y="114298"/>
                </a:cubicBezTo>
                <a:lnTo>
                  <a:pt x="5543550" y="1190627"/>
                </a:lnTo>
                <a:cubicBezTo>
                  <a:pt x="5543550" y="1253752"/>
                  <a:pt x="5492377" y="1304925"/>
                  <a:pt x="5429252" y="1304925"/>
                </a:cubicBez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400050" y="4546550"/>
            <a:ext cx="38100" cy="1304925"/>
          </a:xfrm>
          <a:custGeom>
            <a:avLst/>
            <a:gdLst/>
            <a:ahLst/>
            <a:cxnLst/>
            <a:rect l="l" t="t" r="r" b="b"/>
            <a:pathLst>
              <a:path w="38100" h="1304925">
                <a:moveTo>
                  <a:pt x="38100" y="0"/>
                </a:moveTo>
                <a:lnTo>
                  <a:pt x="38100" y="0"/>
                </a:lnTo>
                <a:lnTo>
                  <a:pt x="38100" y="1304925"/>
                </a:ln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09600" y="47370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552450" y="473705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05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333500" y="4737050"/>
            <a:ext cx="453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 sánh các vòng lặp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333500" y="5118050"/>
            <a:ext cx="449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Phân biệt và lựa chọn loại phù hợp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267450" y="4546550"/>
            <a:ext cx="5543550" cy="1304925"/>
          </a:xfrm>
          <a:custGeom>
            <a:avLst/>
            <a:gdLst/>
            <a:ahLst/>
            <a:cxnLst/>
            <a:rect l="l" t="t" r="r" b="b"/>
            <a:pathLst>
              <a:path w="5543550" h="1304925">
                <a:moveTo>
                  <a:pt x="38100" y="0"/>
                </a:moveTo>
                <a:lnTo>
                  <a:pt x="5429252" y="0"/>
                </a:lnTo>
                <a:cubicBezTo>
                  <a:pt x="5492377" y="0"/>
                  <a:pt x="5543550" y="51173"/>
                  <a:pt x="5543550" y="114298"/>
                </a:cubicBezTo>
                <a:lnTo>
                  <a:pt x="5543550" y="1190627"/>
                </a:lnTo>
                <a:cubicBezTo>
                  <a:pt x="5543550" y="1253752"/>
                  <a:pt x="5492377" y="1304925"/>
                  <a:pt x="5429252" y="1304925"/>
                </a:cubicBez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267450" y="4546550"/>
            <a:ext cx="38100" cy="1304925"/>
          </a:xfrm>
          <a:custGeom>
            <a:avLst/>
            <a:gdLst/>
            <a:ahLst/>
            <a:cxnLst/>
            <a:rect l="l" t="t" r="r" b="b"/>
            <a:pathLst>
              <a:path w="38100" h="1304925">
                <a:moveTo>
                  <a:pt x="38100" y="0"/>
                </a:moveTo>
                <a:lnTo>
                  <a:pt x="38100" y="0"/>
                </a:lnTo>
                <a:lnTo>
                  <a:pt x="38100" y="1304925"/>
                </a:lnTo>
                <a:lnTo>
                  <a:pt x="38100" y="1304925"/>
                </a:lnTo>
                <a:cubicBezTo>
                  <a:pt x="17072" y="1304925"/>
                  <a:pt x="0" y="1287853"/>
                  <a:pt x="0" y="12668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477000" y="47370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419850" y="4737050"/>
            <a:ext cx="64770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06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200900" y="4737050"/>
            <a:ext cx="4533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break &amp; continue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200900" y="5118050"/>
            <a:ext cx="449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Điều khiển luồng vòng lặp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971330" y="6005513"/>
            <a:ext cx="2286000" cy="466725"/>
          </a:xfrm>
          <a:custGeom>
            <a:avLst/>
            <a:gdLst/>
            <a:ahLst/>
            <a:cxnLst/>
            <a:rect l="l" t="t" r="r" b="b"/>
            <a:pathLst>
              <a:path w="2286000" h="466725">
                <a:moveTo>
                  <a:pt x="233362" y="0"/>
                </a:moveTo>
                <a:lnTo>
                  <a:pt x="2052637" y="0"/>
                </a:lnTo>
                <a:cubicBezTo>
                  <a:pt x="2181434" y="0"/>
                  <a:pt x="2286000" y="104566"/>
                  <a:pt x="2286000" y="233362"/>
                </a:cubicBezTo>
                <a:lnTo>
                  <a:pt x="2286000" y="233362"/>
                </a:lnTo>
                <a:cubicBezTo>
                  <a:pt x="2286000" y="362159"/>
                  <a:pt x="2181434" y="466725"/>
                  <a:pt x="2052637" y="466725"/>
                </a:cubicBezTo>
                <a:lnTo>
                  <a:pt x="233362" y="466725"/>
                </a:lnTo>
                <a:cubicBezTo>
                  <a:pt x="104566" y="466725"/>
                  <a:pt x="0" y="362159"/>
                  <a:pt x="0" y="233363"/>
                </a:cubicBezTo>
                <a:lnTo>
                  <a:pt x="0" y="233362"/>
                </a:lnTo>
                <a:cubicBezTo>
                  <a:pt x="0" y="104566"/>
                  <a:pt x="104566" y="0"/>
                  <a:pt x="233362" y="0"/>
                </a:cubicBezTo>
                <a:close/>
              </a:path>
            </a:pathLst>
          </a:custGeom>
          <a:solidFill>
            <a:srgbClr val="7AA2F7">
              <a:alpha val="10196"/>
            </a:srgbClr>
          </a:solidFill>
          <a:ln w="12700">
            <a:solidFill>
              <a:srgbClr val="7AA2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4252317" y="6143625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4557117" y="6124575"/>
            <a:ext cx="1543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Lý thuyết + Thực hành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575971" y="6005513"/>
            <a:ext cx="1647825" cy="466725"/>
          </a:xfrm>
          <a:custGeom>
            <a:avLst/>
            <a:gdLst/>
            <a:ahLst/>
            <a:cxnLst/>
            <a:rect l="l" t="t" r="r" b="b"/>
            <a:pathLst>
              <a:path w="1647825" h="466725">
                <a:moveTo>
                  <a:pt x="233362" y="0"/>
                </a:moveTo>
                <a:lnTo>
                  <a:pt x="1414463" y="0"/>
                </a:lnTo>
                <a:cubicBezTo>
                  <a:pt x="1543259" y="0"/>
                  <a:pt x="1647825" y="104566"/>
                  <a:pt x="1647825" y="233362"/>
                </a:cubicBezTo>
                <a:lnTo>
                  <a:pt x="1647825" y="233362"/>
                </a:lnTo>
                <a:cubicBezTo>
                  <a:pt x="1647825" y="362159"/>
                  <a:pt x="1543259" y="466725"/>
                  <a:pt x="1414463" y="466725"/>
                </a:cubicBezTo>
                <a:lnTo>
                  <a:pt x="233362" y="466725"/>
                </a:lnTo>
                <a:cubicBezTo>
                  <a:pt x="104566" y="466725"/>
                  <a:pt x="0" y="362159"/>
                  <a:pt x="0" y="233363"/>
                </a:cubicBezTo>
                <a:lnTo>
                  <a:pt x="0" y="233362"/>
                </a:lnTo>
                <a:cubicBezTo>
                  <a:pt x="0" y="104566"/>
                  <a:pt x="104566" y="0"/>
                  <a:pt x="233362" y="0"/>
                </a:cubicBezTo>
                <a:close/>
              </a:path>
            </a:pathLst>
          </a:custGeom>
          <a:solidFill>
            <a:srgbClr val="9ECE6A">
              <a:alpha val="10196"/>
            </a:srgbClr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6821239" y="61436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7161758" y="6124575"/>
            <a:ext cx="904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Ví dụ chi tiết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2857" y="362857"/>
            <a:ext cx="72571" cy="508000"/>
          </a:xfrm>
          <a:custGeom>
            <a:avLst/>
            <a:gdLst/>
            <a:ahLst/>
            <a:cxnLst/>
            <a:rect l="l" t="t" r="r" b="b"/>
            <a:pathLst>
              <a:path w="72571" h="508000">
                <a:moveTo>
                  <a:pt x="36286" y="0"/>
                </a:moveTo>
                <a:lnTo>
                  <a:pt x="36286" y="0"/>
                </a:lnTo>
                <a:cubicBezTo>
                  <a:pt x="56312" y="0"/>
                  <a:pt x="72571" y="16259"/>
                  <a:pt x="72571" y="36286"/>
                </a:cubicBezTo>
                <a:lnTo>
                  <a:pt x="72571" y="471714"/>
                </a:lnTo>
                <a:cubicBezTo>
                  <a:pt x="72571" y="491754"/>
                  <a:pt x="56326" y="508000"/>
                  <a:pt x="36286" y="508000"/>
                </a:cubicBezTo>
                <a:lnTo>
                  <a:pt x="36286" y="508000"/>
                </a:lnTo>
                <a:cubicBezTo>
                  <a:pt x="16246" y="508000"/>
                  <a:pt x="0" y="491754"/>
                  <a:pt x="0" y="471714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80571" y="399143"/>
            <a:ext cx="4590143" cy="435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29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Tổng quan về Vòng lặp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80571" y="979714"/>
            <a:ext cx="11339286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dirty="0">
                <a:solidFill>
                  <a:srgbClr val="C0CAF5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Loops - Cấu trúc điều khiển lặp lại trong lập trình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451429"/>
            <a:ext cx="5606143" cy="1941286"/>
          </a:xfrm>
          <a:custGeom>
            <a:avLst/>
            <a:gdLst/>
            <a:ahLst/>
            <a:cxnLst/>
            <a:rect l="l" t="t" r="r" b="b"/>
            <a:pathLst>
              <a:path w="5606143" h="1941286">
                <a:moveTo>
                  <a:pt x="36286" y="0"/>
                </a:moveTo>
                <a:lnTo>
                  <a:pt x="5497295" y="0"/>
                </a:lnTo>
                <a:cubicBezTo>
                  <a:pt x="5557410" y="0"/>
                  <a:pt x="5606143" y="48733"/>
                  <a:pt x="5606143" y="108848"/>
                </a:cubicBezTo>
                <a:lnTo>
                  <a:pt x="5606143" y="1832438"/>
                </a:lnTo>
                <a:cubicBezTo>
                  <a:pt x="5606143" y="1892553"/>
                  <a:pt x="5557410" y="1941286"/>
                  <a:pt x="5497295" y="1941286"/>
                </a:cubicBezTo>
                <a:lnTo>
                  <a:pt x="36286" y="1941286"/>
                </a:lnTo>
                <a:cubicBezTo>
                  <a:pt x="16246" y="1941286"/>
                  <a:pt x="0" y="1925040"/>
                  <a:pt x="0" y="1905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81000" y="1451429"/>
            <a:ext cx="36286" cy="1941286"/>
          </a:xfrm>
          <a:custGeom>
            <a:avLst/>
            <a:gdLst/>
            <a:ahLst/>
            <a:cxnLst/>
            <a:rect l="l" t="t" r="r" b="b"/>
            <a:pathLst>
              <a:path w="36286" h="1941286">
                <a:moveTo>
                  <a:pt x="36286" y="0"/>
                </a:moveTo>
                <a:lnTo>
                  <a:pt x="36286" y="0"/>
                </a:lnTo>
                <a:lnTo>
                  <a:pt x="36286" y="1941286"/>
                </a:lnTo>
                <a:lnTo>
                  <a:pt x="36286" y="1941286"/>
                </a:lnTo>
                <a:cubicBezTo>
                  <a:pt x="16246" y="1941286"/>
                  <a:pt x="0" y="1925040"/>
                  <a:pt x="0" y="1905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80571" y="1632857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72573" y="0"/>
                </a:moveTo>
                <a:lnTo>
                  <a:pt x="362856" y="0"/>
                </a:lnTo>
                <a:cubicBezTo>
                  <a:pt x="402937" y="0"/>
                  <a:pt x="435429" y="32492"/>
                  <a:pt x="435429" y="72573"/>
                </a:cubicBezTo>
                <a:lnTo>
                  <a:pt x="435429" y="362856"/>
                </a:lnTo>
                <a:cubicBezTo>
                  <a:pt x="435429" y="402937"/>
                  <a:pt x="402937" y="435429"/>
                  <a:pt x="362856" y="435429"/>
                </a:cubicBezTo>
                <a:lnTo>
                  <a:pt x="72573" y="435429"/>
                </a:lnTo>
                <a:cubicBezTo>
                  <a:pt x="32492" y="435429"/>
                  <a:pt x="0" y="402937"/>
                  <a:pt x="0" y="362856"/>
                </a:cubicBezTo>
                <a:lnTo>
                  <a:pt x="0" y="72573"/>
                </a:lnTo>
                <a:cubicBezTo>
                  <a:pt x="0" y="32519"/>
                  <a:pt x="32519" y="0"/>
                  <a:pt x="72573" y="0"/>
                </a:cubicBezTo>
                <a:close/>
              </a:path>
            </a:pathLst>
          </a:custGeom>
          <a:solidFill>
            <a:srgbClr val="7AA2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89429" y="1741714"/>
            <a:ext cx="217714" cy="217714"/>
          </a:xfrm>
          <a:custGeom>
            <a:avLst/>
            <a:gdLst/>
            <a:ahLst/>
            <a:cxnLst/>
            <a:rect l="l" t="t" r="r" b="b"/>
            <a:pathLst>
              <a:path w="217714" h="217714">
                <a:moveTo>
                  <a:pt x="108857" y="217714"/>
                </a:moveTo>
                <a:cubicBezTo>
                  <a:pt x="168937" y="217714"/>
                  <a:pt x="217714" y="168937"/>
                  <a:pt x="217714" y="108857"/>
                </a:cubicBezTo>
                <a:cubicBezTo>
                  <a:pt x="217714" y="48777"/>
                  <a:pt x="168937" y="0"/>
                  <a:pt x="108857" y="0"/>
                </a:cubicBezTo>
                <a:cubicBezTo>
                  <a:pt x="48777" y="0"/>
                  <a:pt x="0" y="48777"/>
                  <a:pt x="0" y="108857"/>
                </a:cubicBezTo>
                <a:cubicBezTo>
                  <a:pt x="0" y="168937"/>
                  <a:pt x="48777" y="217714"/>
                  <a:pt x="108857" y="217714"/>
                </a:cubicBezTo>
                <a:close/>
                <a:moveTo>
                  <a:pt x="108857" y="74839"/>
                </a:moveTo>
                <a:cubicBezTo>
                  <a:pt x="101331" y="74839"/>
                  <a:pt x="95250" y="80920"/>
                  <a:pt x="95250" y="88446"/>
                </a:cubicBezTo>
                <a:cubicBezTo>
                  <a:pt x="95250" y="94102"/>
                  <a:pt x="90700" y="98652"/>
                  <a:pt x="85045" y="98652"/>
                </a:cubicBezTo>
                <a:cubicBezTo>
                  <a:pt x="79389" y="98652"/>
                  <a:pt x="74839" y="94102"/>
                  <a:pt x="74839" y="88446"/>
                </a:cubicBezTo>
                <a:cubicBezTo>
                  <a:pt x="74839" y="69652"/>
                  <a:pt x="90062" y="54429"/>
                  <a:pt x="108857" y="54429"/>
                </a:cubicBezTo>
                <a:cubicBezTo>
                  <a:pt x="127652" y="54429"/>
                  <a:pt x="142875" y="69652"/>
                  <a:pt x="142875" y="88446"/>
                </a:cubicBezTo>
                <a:cubicBezTo>
                  <a:pt x="142875" y="108517"/>
                  <a:pt x="127567" y="117021"/>
                  <a:pt x="119062" y="120126"/>
                </a:cubicBezTo>
                <a:lnTo>
                  <a:pt x="119062" y="121741"/>
                </a:lnTo>
                <a:cubicBezTo>
                  <a:pt x="119062" y="127397"/>
                  <a:pt x="114513" y="131947"/>
                  <a:pt x="108857" y="131947"/>
                </a:cubicBezTo>
                <a:cubicBezTo>
                  <a:pt x="103202" y="131947"/>
                  <a:pt x="98652" y="127397"/>
                  <a:pt x="98652" y="121741"/>
                </a:cubicBezTo>
                <a:lnTo>
                  <a:pt x="98652" y="118297"/>
                </a:lnTo>
                <a:cubicBezTo>
                  <a:pt x="98652" y="109580"/>
                  <a:pt x="104945" y="103329"/>
                  <a:pt x="111451" y="101203"/>
                </a:cubicBezTo>
                <a:cubicBezTo>
                  <a:pt x="114172" y="100310"/>
                  <a:pt x="117064" y="98864"/>
                  <a:pt x="119190" y="96823"/>
                </a:cubicBezTo>
                <a:cubicBezTo>
                  <a:pt x="121019" y="95037"/>
                  <a:pt x="122464" y="92571"/>
                  <a:pt x="122464" y="88489"/>
                </a:cubicBezTo>
                <a:cubicBezTo>
                  <a:pt x="122464" y="80962"/>
                  <a:pt x="116384" y="74882"/>
                  <a:pt x="108857" y="74882"/>
                </a:cubicBezTo>
                <a:close/>
                <a:moveTo>
                  <a:pt x="95250" y="156482"/>
                </a:moveTo>
                <a:cubicBezTo>
                  <a:pt x="95250" y="148972"/>
                  <a:pt x="101347" y="142875"/>
                  <a:pt x="108857" y="142875"/>
                </a:cubicBezTo>
                <a:cubicBezTo>
                  <a:pt x="116367" y="142875"/>
                  <a:pt x="122464" y="148972"/>
                  <a:pt x="122464" y="156482"/>
                </a:cubicBezTo>
                <a:cubicBezTo>
                  <a:pt x="122464" y="163992"/>
                  <a:pt x="116367" y="170089"/>
                  <a:pt x="108857" y="170089"/>
                </a:cubicBezTo>
                <a:cubicBezTo>
                  <a:pt x="101347" y="170089"/>
                  <a:pt x="95250" y="163992"/>
                  <a:pt x="95250" y="156482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124857" y="1705429"/>
            <a:ext cx="1487714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4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 là gì?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0571" y="2213429"/>
            <a:ext cx="5297714" cy="471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3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Vòng lặp (Loop)</a:t>
            </a:r>
            <a:r>
              <a:rPr lang="en-US" sz="1143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là cấu trúc điều khiển cho phép thực hiện lặp lại một khối lệnh nhiều lần dựa trên điều kiện xác định.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85107" y="2798536"/>
            <a:ext cx="5216071" cy="408214"/>
          </a:xfrm>
          <a:custGeom>
            <a:avLst/>
            <a:gdLst/>
            <a:ahLst/>
            <a:cxnLst/>
            <a:rect l="l" t="t" r="r" b="b"/>
            <a:pathLst>
              <a:path w="5216071" h="408214">
                <a:moveTo>
                  <a:pt x="72572" y="0"/>
                </a:moveTo>
                <a:lnTo>
                  <a:pt x="5143499" y="0"/>
                </a:lnTo>
                <a:cubicBezTo>
                  <a:pt x="5183580" y="0"/>
                  <a:pt x="5216071" y="32492"/>
                  <a:pt x="5216071" y="72572"/>
                </a:cubicBezTo>
                <a:lnTo>
                  <a:pt x="5216071" y="335642"/>
                </a:lnTo>
                <a:cubicBezTo>
                  <a:pt x="5216071" y="375723"/>
                  <a:pt x="5183580" y="408214"/>
                  <a:pt x="5143499" y="408214"/>
                </a:cubicBezTo>
                <a:lnTo>
                  <a:pt x="72572" y="408214"/>
                </a:lnTo>
                <a:cubicBezTo>
                  <a:pt x="32519" y="408214"/>
                  <a:pt x="0" y="375696"/>
                  <a:pt x="0" y="335642"/>
                </a:cubicBezTo>
                <a:lnTo>
                  <a:pt x="0" y="72572"/>
                </a:lnTo>
                <a:cubicBezTo>
                  <a:pt x="0" y="32492"/>
                  <a:pt x="32492" y="0"/>
                  <a:pt x="72572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AA2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32518" y="2939143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72653" y="95250"/>
                </a:moveTo>
                <a:cubicBezTo>
                  <a:pt x="74464" y="89719"/>
                  <a:pt x="78085" y="84708"/>
                  <a:pt x="82178" y="80392"/>
                </a:cubicBezTo>
                <a:cubicBezTo>
                  <a:pt x="90289" y="71859"/>
                  <a:pt x="95250" y="60325"/>
                  <a:pt x="95250" y="47625"/>
                </a:cubicBezTo>
                <a:cubicBezTo>
                  <a:pt x="95250" y="21332"/>
                  <a:pt x="73918" y="0"/>
                  <a:pt x="47625" y="0"/>
                </a:cubicBezTo>
                <a:cubicBezTo>
                  <a:pt x="21332" y="0"/>
                  <a:pt x="0" y="21332"/>
                  <a:pt x="0" y="47625"/>
                </a:cubicBezTo>
                <a:cubicBezTo>
                  <a:pt x="0" y="60325"/>
                  <a:pt x="4961" y="71859"/>
                  <a:pt x="13072" y="80392"/>
                </a:cubicBezTo>
                <a:cubicBezTo>
                  <a:pt x="17165" y="84708"/>
                  <a:pt x="20811" y="89719"/>
                  <a:pt x="22597" y="95250"/>
                </a:cubicBezTo>
                <a:lnTo>
                  <a:pt x="72628" y="95250"/>
                </a:lnTo>
                <a:close/>
                <a:moveTo>
                  <a:pt x="71438" y="107156"/>
                </a:moveTo>
                <a:lnTo>
                  <a:pt x="23812" y="107156"/>
                </a:lnTo>
                <a:lnTo>
                  <a:pt x="23812" y="111125"/>
                </a:lnTo>
                <a:cubicBezTo>
                  <a:pt x="23812" y="122089"/>
                  <a:pt x="32693" y="130969"/>
                  <a:pt x="43656" y="130969"/>
                </a:cubicBezTo>
                <a:lnTo>
                  <a:pt x="51594" y="130969"/>
                </a:lnTo>
                <a:cubicBezTo>
                  <a:pt x="62557" y="130969"/>
                  <a:pt x="71438" y="122089"/>
                  <a:pt x="71438" y="111125"/>
                </a:cubicBezTo>
                <a:lnTo>
                  <a:pt x="71438" y="107156"/>
                </a:lnTo>
                <a:close/>
                <a:moveTo>
                  <a:pt x="45641" y="27781"/>
                </a:moveTo>
                <a:cubicBezTo>
                  <a:pt x="35768" y="27781"/>
                  <a:pt x="27781" y="35768"/>
                  <a:pt x="27781" y="45641"/>
                </a:cubicBezTo>
                <a:cubicBezTo>
                  <a:pt x="27781" y="48940"/>
                  <a:pt x="25127" y="51594"/>
                  <a:pt x="21828" y="51594"/>
                </a:cubicBezTo>
                <a:cubicBezTo>
                  <a:pt x="18529" y="51594"/>
                  <a:pt x="15875" y="48940"/>
                  <a:pt x="15875" y="45641"/>
                </a:cubicBezTo>
                <a:cubicBezTo>
                  <a:pt x="15875" y="29195"/>
                  <a:pt x="29195" y="15875"/>
                  <a:pt x="45641" y="15875"/>
                </a:cubicBezTo>
                <a:cubicBezTo>
                  <a:pt x="48940" y="15875"/>
                  <a:pt x="51594" y="18529"/>
                  <a:pt x="51594" y="21828"/>
                </a:cubicBezTo>
                <a:cubicBezTo>
                  <a:pt x="51594" y="25127"/>
                  <a:pt x="48940" y="27781"/>
                  <a:pt x="45641" y="27781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13622" y="2911929"/>
            <a:ext cx="483766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Giúp giảm thiểu code lặp lại, tăng hiệu quả và tính linh hoạt.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81000" y="3537857"/>
            <a:ext cx="5606143" cy="2032000"/>
          </a:xfrm>
          <a:custGeom>
            <a:avLst/>
            <a:gdLst/>
            <a:ahLst/>
            <a:cxnLst/>
            <a:rect l="l" t="t" r="r" b="b"/>
            <a:pathLst>
              <a:path w="5606143" h="2032000">
                <a:moveTo>
                  <a:pt x="36286" y="0"/>
                </a:moveTo>
                <a:lnTo>
                  <a:pt x="5497289" y="0"/>
                </a:lnTo>
                <a:cubicBezTo>
                  <a:pt x="5557407" y="0"/>
                  <a:pt x="5606143" y="48736"/>
                  <a:pt x="5606143" y="108854"/>
                </a:cubicBezTo>
                <a:lnTo>
                  <a:pt x="5606143" y="1923146"/>
                </a:lnTo>
                <a:cubicBezTo>
                  <a:pt x="5606143" y="1983264"/>
                  <a:pt x="5557407" y="2032000"/>
                  <a:pt x="5497289" y="2032000"/>
                </a:cubicBezTo>
                <a:lnTo>
                  <a:pt x="36286" y="2032000"/>
                </a:lnTo>
                <a:cubicBezTo>
                  <a:pt x="16246" y="2032000"/>
                  <a:pt x="0" y="2015754"/>
                  <a:pt x="0" y="1995714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381000" y="3537857"/>
            <a:ext cx="36286" cy="2032000"/>
          </a:xfrm>
          <a:custGeom>
            <a:avLst/>
            <a:gdLst/>
            <a:ahLst/>
            <a:cxnLst/>
            <a:rect l="l" t="t" r="r" b="b"/>
            <a:pathLst>
              <a:path w="36286" h="2032000">
                <a:moveTo>
                  <a:pt x="36286" y="0"/>
                </a:moveTo>
                <a:lnTo>
                  <a:pt x="36286" y="0"/>
                </a:lnTo>
                <a:lnTo>
                  <a:pt x="36286" y="2032000"/>
                </a:lnTo>
                <a:lnTo>
                  <a:pt x="36286" y="2032000"/>
                </a:lnTo>
                <a:cubicBezTo>
                  <a:pt x="16246" y="2032000"/>
                  <a:pt x="0" y="2015754"/>
                  <a:pt x="0" y="1995714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80571" y="3719286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72573" y="0"/>
                </a:moveTo>
                <a:lnTo>
                  <a:pt x="362856" y="0"/>
                </a:lnTo>
                <a:cubicBezTo>
                  <a:pt x="402937" y="0"/>
                  <a:pt x="435429" y="32492"/>
                  <a:pt x="435429" y="72573"/>
                </a:cubicBezTo>
                <a:lnTo>
                  <a:pt x="435429" y="362856"/>
                </a:lnTo>
                <a:cubicBezTo>
                  <a:pt x="435429" y="402937"/>
                  <a:pt x="402937" y="435429"/>
                  <a:pt x="362856" y="435429"/>
                </a:cubicBezTo>
                <a:lnTo>
                  <a:pt x="72573" y="435429"/>
                </a:lnTo>
                <a:cubicBezTo>
                  <a:pt x="32492" y="435429"/>
                  <a:pt x="0" y="402937"/>
                  <a:pt x="0" y="362856"/>
                </a:cubicBezTo>
                <a:lnTo>
                  <a:pt x="0" y="72573"/>
                </a:lnTo>
                <a:cubicBezTo>
                  <a:pt x="0" y="32519"/>
                  <a:pt x="32519" y="0"/>
                  <a:pt x="72573" y="0"/>
                </a:cubicBezTo>
                <a:close/>
              </a:path>
            </a:pathLst>
          </a:custGeom>
          <a:solidFill>
            <a:srgbClr val="BB9A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89429" y="3828143"/>
            <a:ext cx="217714" cy="217714"/>
          </a:xfrm>
          <a:custGeom>
            <a:avLst/>
            <a:gdLst/>
            <a:ahLst/>
            <a:cxnLst/>
            <a:rect l="l" t="t" r="r" b="b"/>
            <a:pathLst>
              <a:path w="217714" h="217714">
                <a:moveTo>
                  <a:pt x="54429" y="136071"/>
                </a:moveTo>
                <a:lnTo>
                  <a:pt x="10418" y="136071"/>
                </a:lnTo>
                <a:cubicBezTo>
                  <a:pt x="-170" y="136071"/>
                  <a:pt x="-6676" y="124548"/>
                  <a:pt x="-1233" y="115448"/>
                </a:cubicBezTo>
                <a:lnTo>
                  <a:pt x="21261" y="77943"/>
                </a:lnTo>
                <a:cubicBezTo>
                  <a:pt x="24961" y="71778"/>
                  <a:pt x="31594" y="68036"/>
                  <a:pt x="38780" y="68036"/>
                </a:cubicBezTo>
                <a:lnTo>
                  <a:pt x="79177" y="68036"/>
                </a:lnTo>
                <a:cubicBezTo>
                  <a:pt x="111536" y="13224"/>
                  <a:pt x="159799" y="10460"/>
                  <a:pt x="192073" y="15180"/>
                </a:cubicBezTo>
                <a:cubicBezTo>
                  <a:pt x="197516" y="15988"/>
                  <a:pt x="201768" y="20241"/>
                  <a:pt x="202534" y="25641"/>
                </a:cubicBezTo>
                <a:cubicBezTo>
                  <a:pt x="207254" y="57915"/>
                  <a:pt x="204490" y="106178"/>
                  <a:pt x="149679" y="138538"/>
                </a:cubicBezTo>
                <a:lnTo>
                  <a:pt x="149679" y="178934"/>
                </a:lnTo>
                <a:cubicBezTo>
                  <a:pt x="149679" y="186120"/>
                  <a:pt x="145937" y="192754"/>
                  <a:pt x="139771" y="196453"/>
                </a:cubicBezTo>
                <a:lnTo>
                  <a:pt x="102266" y="218947"/>
                </a:lnTo>
                <a:cubicBezTo>
                  <a:pt x="93209" y="224390"/>
                  <a:pt x="81643" y="217842"/>
                  <a:pt x="81643" y="207296"/>
                </a:cubicBezTo>
                <a:lnTo>
                  <a:pt x="81643" y="163286"/>
                </a:lnTo>
                <a:cubicBezTo>
                  <a:pt x="81643" y="148275"/>
                  <a:pt x="69439" y="136071"/>
                  <a:pt x="54429" y="136071"/>
                </a:cubicBezTo>
                <a:lnTo>
                  <a:pt x="54386" y="136071"/>
                </a:lnTo>
                <a:close/>
                <a:moveTo>
                  <a:pt x="170089" y="68036"/>
                </a:moveTo>
                <a:cubicBezTo>
                  <a:pt x="170089" y="56771"/>
                  <a:pt x="160944" y="47625"/>
                  <a:pt x="149679" y="47625"/>
                </a:cubicBezTo>
                <a:cubicBezTo>
                  <a:pt x="138414" y="47625"/>
                  <a:pt x="129268" y="56771"/>
                  <a:pt x="129268" y="68036"/>
                </a:cubicBezTo>
                <a:cubicBezTo>
                  <a:pt x="129268" y="79301"/>
                  <a:pt x="138414" y="88446"/>
                  <a:pt x="149679" y="88446"/>
                </a:cubicBezTo>
                <a:cubicBezTo>
                  <a:pt x="160944" y="88446"/>
                  <a:pt x="170089" y="79301"/>
                  <a:pt x="170089" y="68036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1124857" y="3791857"/>
            <a:ext cx="2140857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4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Tại sao cần vòng lặp?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8714" y="4336143"/>
            <a:ext cx="145143" cy="145143"/>
          </a:xfrm>
          <a:custGeom>
            <a:avLst/>
            <a:gdLst/>
            <a:ahLst/>
            <a:cxnLst/>
            <a:rect l="l" t="t" r="r" b="b"/>
            <a:pathLst>
              <a:path w="145143" h="145143">
                <a:moveTo>
                  <a:pt x="72571" y="145143"/>
                </a:moveTo>
                <a:cubicBezTo>
                  <a:pt x="112625" y="145143"/>
                  <a:pt x="145143" y="112625"/>
                  <a:pt x="145143" y="72571"/>
                </a:cubicBezTo>
                <a:cubicBezTo>
                  <a:pt x="145143" y="32518"/>
                  <a:pt x="112625" y="0"/>
                  <a:pt x="72571" y="0"/>
                </a:cubicBezTo>
                <a:cubicBezTo>
                  <a:pt x="32518" y="0"/>
                  <a:pt x="0" y="32518"/>
                  <a:pt x="0" y="72571"/>
                </a:cubicBezTo>
                <a:cubicBezTo>
                  <a:pt x="0" y="112625"/>
                  <a:pt x="32518" y="145143"/>
                  <a:pt x="72571" y="145143"/>
                </a:cubicBezTo>
                <a:close/>
                <a:moveTo>
                  <a:pt x="96497" y="60297"/>
                </a:moveTo>
                <a:lnTo>
                  <a:pt x="73819" y="96582"/>
                </a:lnTo>
                <a:cubicBezTo>
                  <a:pt x="72628" y="98482"/>
                  <a:pt x="70587" y="99672"/>
                  <a:pt x="68348" y="99786"/>
                </a:cubicBezTo>
                <a:cubicBezTo>
                  <a:pt x="66108" y="99899"/>
                  <a:pt x="63954" y="98879"/>
                  <a:pt x="62621" y="97064"/>
                </a:cubicBezTo>
                <a:lnTo>
                  <a:pt x="49014" y="78921"/>
                </a:lnTo>
                <a:cubicBezTo>
                  <a:pt x="46746" y="75917"/>
                  <a:pt x="47370" y="71664"/>
                  <a:pt x="50375" y="69396"/>
                </a:cubicBezTo>
                <a:cubicBezTo>
                  <a:pt x="53380" y="67129"/>
                  <a:pt x="57632" y="67752"/>
                  <a:pt x="59900" y="70757"/>
                </a:cubicBezTo>
                <a:lnTo>
                  <a:pt x="67554" y="80963"/>
                </a:lnTo>
                <a:lnTo>
                  <a:pt x="84960" y="53096"/>
                </a:lnTo>
                <a:cubicBezTo>
                  <a:pt x="86944" y="49921"/>
                  <a:pt x="91140" y="48929"/>
                  <a:pt x="94343" y="50942"/>
                </a:cubicBezTo>
                <a:cubicBezTo>
                  <a:pt x="97546" y="52954"/>
                  <a:pt x="98510" y="57122"/>
                  <a:pt x="96497" y="6032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813837" y="4299857"/>
            <a:ext cx="5064449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Tránh lặp code:</a:t>
            </a:r>
            <a:r>
              <a:rPr lang="en-US" sz="1143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Thay vì viết 100 lần, dùng vòng lặp.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8714" y="4626429"/>
            <a:ext cx="145143" cy="145143"/>
          </a:xfrm>
          <a:custGeom>
            <a:avLst/>
            <a:gdLst/>
            <a:ahLst/>
            <a:cxnLst/>
            <a:rect l="l" t="t" r="r" b="b"/>
            <a:pathLst>
              <a:path w="145143" h="145143">
                <a:moveTo>
                  <a:pt x="72571" y="145143"/>
                </a:moveTo>
                <a:cubicBezTo>
                  <a:pt x="112625" y="145143"/>
                  <a:pt x="145143" y="112625"/>
                  <a:pt x="145143" y="72571"/>
                </a:cubicBezTo>
                <a:cubicBezTo>
                  <a:pt x="145143" y="32518"/>
                  <a:pt x="112625" y="0"/>
                  <a:pt x="72571" y="0"/>
                </a:cubicBezTo>
                <a:cubicBezTo>
                  <a:pt x="32518" y="0"/>
                  <a:pt x="0" y="32518"/>
                  <a:pt x="0" y="72571"/>
                </a:cubicBezTo>
                <a:cubicBezTo>
                  <a:pt x="0" y="112625"/>
                  <a:pt x="32518" y="145143"/>
                  <a:pt x="72571" y="145143"/>
                </a:cubicBezTo>
                <a:close/>
                <a:moveTo>
                  <a:pt x="96497" y="60297"/>
                </a:moveTo>
                <a:lnTo>
                  <a:pt x="73819" y="96582"/>
                </a:lnTo>
                <a:cubicBezTo>
                  <a:pt x="72628" y="98482"/>
                  <a:pt x="70587" y="99672"/>
                  <a:pt x="68348" y="99786"/>
                </a:cubicBezTo>
                <a:cubicBezTo>
                  <a:pt x="66108" y="99899"/>
                  <a:pt x="63954" y="98879"/>
                  <a:pt x="62621" y="97064"/>
                </a:cubicBezTo>
                <a:lnTo>
                  <a:pt x="49014" y="78921"/>
                </a:lnTo>
                <a:cubicBezTo>
                  <a:pt x="46746" y="75917"/>
                  <a:pt x="47370" y="71664"/>
                  <a:pt x="50375" y="69396"/>
                </a:cubicBezTo>
                <a:cubicBezTo>
                  <a:pt x="53380" y="67129"/>
                  <a:pt x="57632" y="67752"/>
                  <a:pt x="59900" y="70757"/>
                </a:cubicBezTo>
                <a:lnTo>
                  <a:pt x="67554" y="80963"/>
                </a:lnTo>
                <a:lnTo>
                  <a:pt x="84960" y="53096"/>
                </a:lnTo>
                <a:cubicBezTo>
                  <a:pt x="86944" y="49921"/>
                  <a:pt x="91140" y="48929"/>
                  <a:pt x="94343" y="50942"/>
                </a:cubicBezTo>
                <a:cubicBezTo>
                  <a:pt x="97546" y="52954"/>
                  <a:pt x="98510" y="57122"/>
                  <a:pt x="96497" y="6032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813837" y="4590143"/>
            <a:ext cx="5064449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Xử lý dữ liệu lớn:</a:t>
            </a:r>
            <a:r>
              <a:rPr lang="en-US" sz="1143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Duyệt mảng, danh sách hàng nghìn phần tử.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98714" y="4916714"/>
            <a:ext cx="145143" cy="145143"/>
          </a:xfrm>
          <a:custGeom>
            <a:avLst/>
            <a:gdLst/>
            <a:ahLst/>
            <a:cxnLst/>
            <a:rect l="l" t="t" r="r" b="b"/>
            <a:pathLst>
              <a:path w="145143" h="145143">
                <a:moveTo>
                  <a:pt x="72571" y="145143"/>
                </a:moveTo>
                <a:cubicBezTo>
                  <a:pt x="112625" y="145143"/>
                  <a:pt x="145143" y="112625"/>
                  <a:pt x="145143" y="72571"/>
                </a:cubicBezTo>
                <a:cubicBezTo>
                  <a:pt x="145143" y="32518"/>
                  <a:pt x="112625" y="0"/>
                  <a:pt x="72571" y="0"/>
                </a:cubicBezTo>
                <a:cubicBezTo>
                  <a:pt x="32518" y="0"/>
                  <a:pt x="0" y="32518"/>
                  <a:pt x="0" y="72571"/>
                </a:cubicBezTo>
                <a:cubicBezTo>
                  <a:pt x="0" y="112625"/>
                  <a:pt x="32518" y="145143"/>
                  <a:pt x="72571" y="145143"/>
                </a:cubicBezTo>
                <a:close/>
                <a:moveTo>
                  <a:pt x="96497" y="60297"/>
                </a:moveTo>
                <a:lnTo>
                  <a:pt x="73819" y="96582"/>
                </a:lnTo>
                <a:cubicBezTo>
                  <a:pt x="72628" y="98482"/>
                  <a:pt x="70587" y="99672"/>
                  <a:pt x="68348" y="99786"/>
                </a:cubicBezTo>
                <a:cubicBezTo>
                  <a:pt x="66108" y="99899"/>
                  <a:pt x="63954" y="98879"/>
                  <a:pt x="62621" y="97064"/>
                </a:cubicBezTo>
                <a:lnTo>
                  <a:pt x="49014" y="78921"/>
                </a:lnTo>
                <a:cubicBezTo>
                  <a:pt x="46746" y="75917"/>
                  <a:pt x="47370" y="71664"/>
                  <a:pt x="50375" y="69396"/>
                </a:cubicBezTo>
                <a:cubicBezTo>
                  <a:pt x="53380" y="67129"/>
                  <a:pt x="57632" y="67752"/>
                  <a:pt x="59900" y="70757"/>
                </a:cubicBezTo>
                <a:lnTo>
                  <a:pt x="67554" y="80963"/>
                </a:lnTo>
                <a:lnTo>
                  <a:pt x="84960" y="53096"/>
                </a:lnTo>
                <a:cubicBezTo>
                  <a:pt x="86944" y="49921"/>
                  <a:pt x="91140" y="48929"/>
                  <a:pt x="94343" y="50942"/>
                </a:cubicBezTo>
                <a:cubicBezTo>
                  <a:pt x="97546" y="52954"/>
                  <a:pt x="98510" y="57122"/>
                  <a:pt x="96497" y="6032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813837" y="4880429"/>
            <a:ext cx="5064449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Tính linh hoạt:</a:t>
            </a:r>
            <a:r>
              <a:rPr lang="en-US" sz="1143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Số lần lặp có thể thay đổi theo điều kiện.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98714" y="5207000"/>
            <a:ext cx="145143" cy="145143"/>
          </a:xfrm>
          <a:custGeom>
            <a:avLst/>
            <a:gdLst/>
            <a:ahLst/>
            <a:cxnLst/>
            <a:rect l="l" t="t" r="r" b="b"/>
            <a:pathLst>
              <a:path w="145143" h="145143">
                <a:moveTo>
                  <a:pt x="72571" y="145143"/>
                </a:moveTo>
                <a:cubicBezTo>
                  <a:pt x="112625" y="145143"/>
                  <a:pt x="145143" y="112625"/>
                  <a:pt x="145143" y="72571"/>
                </a:cubicBezTo>
                <a:cubicBezTo>
                  <a:pt x="145143" y="32518"/>
                  <a:pt x="112625" y="0"/>
                  <a:pt x="72571" y="0"/>
                </a:cubicBezTo>
                <a:cubicBezTo>
                  <a:pt x="32518" y="0"/>
                  <a:pt x="0" y="32518"/>
                  <a:pt x="0" y="72571"/>
                </a:cubicBezTo>
                <a:cubicBezTo>
                  <a:pt x="0" y="112625"/>
                  <a:pt x="32518" y="145143"/>
                  <a:pt x="72571" y="145143"/>
                </a:cubicBezTo>
                <a:close/>
                <a:moveTo>
                  <a:pt x="96497" y="60297"/>
                </a:moveTo>
                <a:lnTo>
                  <a:pt x="73819" y="96582"/>
                </a:lnTo>
                <a:cubicBezTo>
                  <a:pt x="72628" y="98482"/>
                  <a:pt x="70587" y="99672"/>
                  <a:pt x="68348" y="99786"/>
                </a:cubicBezTo>
                <a:cubicBezTo>
                  <a:pt x="66108" y="99899"/>
                  <a:pt x="63954" y="98879"/>
                  <a:pt x="62621" y="97064"/>
                </a:cubicBezTo>
                <a:lnTo>
                  <a:pt x="49014" y="78921"/>
                </a:lnTo>
                <a:cubicBezTo>
                  <a:pt x="46746" y="75917"/>
                  <a:pt x="47370" y="71664"/>
                  <a:pt x="50375" y="69396"/>
                </a:cubicBezTo>
                <a:cubicBezTo>
                  <a:pt x="53380" y="67129"/>
                  <a:pt x="57632" y="67752"/>
                  <a:pt x="59900" y="70757"/>
                </a:cubicBezTo>
                <a:lnTo>
                  <a:pt x="67554" y="80963"/>
                </a:lnTo>
                <a:lnTo>
                  <a:pt x="84960" y="53096"/>
                </a:lnTo>
                <a:cubicBezTo>
                  <a:pt x="86944" y="49921"/>
                  <a:pt x="91140" y="48929"/>
                  <a:pt x="94343" y="50942"/>
                </a:cubicBezTo>
                <a:cubicBezTo>
                  <a:pt x="97546" y="52954"/>
                  <a:pt x="98510" y="57122"/>
                  <a:pt x="96497" y="6032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13837" y="5170714"/>
            <a:ext cx="5064449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Tự động hóa:</a:t>
            </a:r>
            <a:r>
              <a:rPr lang="en-US" sz="1143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Thực hiện tác vụ lặp đi lặp lại.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223000" y="1451429"/>
            <a:ext cx="5606143" cy="3574143"/>
          </a:xfrm>
          <a:custGeom>
            <a:avLst/>
            <a:gdLst/>
            <a:ahLst/>
            <a:cxnLst/>
            <a:rect l="l" t="t" r="r" b="b"/>
            <a:pathLst>
              <a:path w="5606143" h="3574143">
                <a:moveTo>
                  <a:pt x="36286" y="0"/>
                </a:moveTo>
                <a:lnTo>
                  <a:pt x="5497274" y="0"/>
                </a:lnTo>
                <a:cubicBezTo>
                  <a:pt x="5557401" y="0"/>
                  <a:pt x="5606143" y="48742"/>
                  <a:pt x="5606143" y="108868"/>
                </a:cubicBezTo>
                <a:lnTo>
                  <a:pt x="5606143" y="3465274"/>
                </a:lnTo>
                <a:cubicBezTo>
                  <a:pt x="5606143" y="3525401"/>
                  <a:pt x="5557401" y="3574143"/>
                  <a:pt x="5497274" y="3574143"/>
                </a:cubicBezTo>
                <a:lnTo>
                  <a:pt x="36286" y="3574143"/>
                </a:lnTo>
                <a:cubicBezTo>
                  <a:pt x="16246" y="3574143"/>
                  <a:pt x="0" y="3557897"/>
                  <a:pt x="0" y="3537857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6223000" y="1451429"/>
            <a:ext cx="36286" cy="3574143"/>
          </a:xfrm>
          <a:custGeom>
            <a:avLst/>
            <a:gdLst/>
            <a:ahLst/>
            <a:cxnLst/>
            <a:rect l="l" t="t" r="r" b="b"/>
            <a:pathLst>
              <a:path w="36286" h="3574143">
                <a:moveTo>
                  <a:pt x="36286" y="0"/>
                </a:moveTo>
                <a:lnTo>
                  <a:pt x="36286" y="0"/>
                </a:lnTo>
                <a:lnTo>
                  <a:pt x="36286" y="3574143"/>
                </a:lnTo>
                <a:lnTo>
                  <a:pt x="36286" y="3574143"/>
                </a:lnTo>
                <a:cubicBezTo>
                  <a:pt x="16246" y="3574143"/>
                  <a:pt x="0" y="3557897"/>
                  <a:pt x="0" y="3537857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422571" y="1632857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72573" y="0"/>
                </a:moveTo>
                <a:lnTo>
                  <a:pt x="362856" y="0"/>
                </a:lnTo>
                <a:cubicBezTo>
                  <a:pt x="402937" y="0"/>
                  <a:pt x="435429" y="32492"/>
                  <a:pt x="435429" y="72573"/>
                </a:cubicBezTo>
                <a:lnTo>
                  <a:pt x="435429" y="362856"/>
                </a:lnTo>
                <a:cubicBezTo>
                  <a:pt x="435429" y="402937"/>
                  <a:pt x="402937" y="435429"/>
                  <a:pt x="362856" y="435429"/>
                </a:cubicBezTo>
                <a:lnTo>
                  <a:pt x="72573" y="435429"/>
                </a:lnTo>
                <a:cubicBezTo>
                  <a:pt x="32492" y="435429"/>
                  <a:pt x="0" y="402937"/>
                  <a:pt x="0" y="362856"/>
                </a:cubicBezTo>
                <a:lnTo>
                  <a:pt x="0" y="72573"/>
                </a:lnTo>
                <a:cubicBezTo>
                  <a:pt x="0" y="32519"/>
                  <a:pt x="32519" y="0"/>
                  <a:pt x="72573" y="0"/>
                </a:cubicBezTo>
                <a:close/>
              </a:path>
            </a:pathLst>
          </a:custGeom>
          <a:solidFill>
            <a:srgbClr val="7DC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Shape 28"/>
          <p:cNvSpPr/>
          <p:nvPr/>
        </p:nvSpPr>
        <p:spPr>
          <a:xfrm>
            <a:off x="6545036" y="1741714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34018" y="44223"/>
                </a:moveTo>
                <a:cubicBezTo>
                  <a:pt x="39650" y="44223"/>
                  <a:pt x="44223" y="39650"/>
                  <a:pt x="44223" y="34018"/>
                </a:cubicBezTo>
                <a:cubicBezTo>
                  <a:pt x="44223" y="28385"/>
                  <a:pt x="39650" y="23813"/>
                  <a:pt x="34018" y="23813"/>
                </a:cubicBezTo>
                <a:cubicBezTo>
                  <a:pt x="28385" y="23813"/>
                  <a:pt x="23813" y="28385"/>
                  <a:pt x="23813" y="34018"/>
                </a:cubicBezTo>
                <a:cubicBezTo>
                  <a:pt x="23813" y="39650"/>
                  <a:pt x="28385" y="44223"/>
                  <a:pt x="34018" y="44223"/>
                </a:cubicBezTo>
                <a:close/>
                <a:moveTo>
                  <a:pt x="68036" y="34018"/>
                </a:moveTo>
                <a:cubicBezTo>
                  <a:pt x="68036" y="47965"/>
                  <a:pt x="59659" y="59956"/>
                  <a:pt x="47625" y="65187"/>
                </a:cubicBezTo>
                <a:lnTo>
                  <a:pt x="47625" y="95250"/>
                </a:lnTo>
                <a:lnTo>
                  <a:pt x="122464" y="95250"/>
                </a:lnTo>
                <a:cubicBezTo>
                  <a:pt x="133733" y="95250"/>
                  <a:pt x="142875" y="86108"/>
                  <a:pt x="142875" y="74839"/>
                </a:cubicBezTo>
                <a:lnTo>
                  <a:pt x="142875" y="65187"/>
                </a:lnTo>
                <a:cubicBezTo>
                  <a:pt x="130841" y="59956"/>
                  <a:pt x="122464" y="47965"/>
                  <a:pt x="122464" y="34018"/>
                </a:cubicBezTo>
                <a:cubicBezTo>
                  <a:pt x="122464" y="15223"/>
                  <a:pt x="137687" y="0"/>
                  <a:pt x="156482" y="0"/>
                </a:cubicBezTo>
                <a:cubicBezTo>
                  <a:pt x="175277" y="0"/>
                  <a:pt x="190500" y="15223"/>
                  <a:pt x="190500" y="34018"/>
                </a:cubicBezTo>
                <a:cubicBezTo>
                  <a:pt x="190500" y="47965"/>
                  <a:pt x="182123" y="59956"/>
                  <a:pt x="170089" y="65187"/>
                </a:cubicBezTo>
                <a:lnTo>
                  <a:pt x="170089" y="74839"/>
                </a:lnTo>
                <a:cubicBezTo>
                  <a:pt x="170089" y="101161"/>
                  <a:pt x="148786" y="122464"/>
                  <a:pt x="122464" y="122464"/>
                </a:cubicBezTo>
                <a:lnTo>
                  <a:pt x="47625" y="122464"/>
                </a:lnTo>
                <a:lnTo>
                  <a:pt x="47625" y="152528"/>
                </a:lnTo>
                <a:cubicBezTo>
                  <a:pt x="59659" y="157758"/>
                  <a:pt x="68036" y="169749"/>
                  <a:pt x="68036" y="183696"/>
                </a:cubicBezTo>
                <a:cubicBezTo>
                  <a:pt x="68036" y="202491"/>
                  <a:pt x="52813" y="217714"/>
                  <a:pt x="34018" y="217714"/>
                </a:cubicBezTo>
                <a:cubicBezTo>
                  <a:pt x="15223" y="217714"/>
                  <a:pt x="0" y="202491"/>
                  <a:pt x="0" y="183696"/>
                </a:cubicBezTo>
                <a:cubicBezTo>
                  <a:pt x="0" y="169749"/>
                  <a:pt x="8377" y="157758"/>
                  <a:pt x="20411" y="152528"/>
                </a:cubicBezTo>
                <a:lnTo>
                  <a:pt x="20411" y="65229"/>
                </a:lnTo>
                <a:cubicBezTo>
                  <a:pt x="8377" y="59956"/>
                  <a:pt x="0" y="47965"/>
                  <a:pt x="0" y="34018"/>
                </a:cubicBezTo>
                <a:cubicBezTo>
                  <a:pt x="0" y="15223"/>
                  <a:pt x="15223" y="0"/>
                  <a:pt x="34018" y="0"/>
                </a:cubicBezTo>
                <a:cubicBezTo>
                  <a:pt x="52813" y="0"/>
                  <a:pt x="68036" y="15223"/>
                  <a:pt x="68036" y="34018"/>
                </a:cubicBezTo>
                <a:close/>
                <a:moveTo>
                  <a:pt x="166688" y="34018"/>
                </a:moveTo>
                <a:cubicBezTo>
                  <a:pt x="166688" y="28385"/>
                  <a:pt x="162115" y="23813"/>
                  <a:pt x="156482" y="23813"/>
                </a:cubicBezTo>
                <a:cubicBezTo>
                  <a:pt x="150850" y="23813"/>
                  <a:pt x="146277" y="28385"/>
                  <a:pt x="146277" y="34018"/>
                </a:cubicBezTo>
                <a:cubicBezTo>
                  <a:pt x="146277" y="39650"/>
                  <a:pt x="150850" y="44223"/>
                  <a:pt x="156482" y="44223"/>
                </a:cubicBezTo>
                <a:cubicBezTo>
                  <a:pt x="162115" y="44223"/>
                  <a:pt x="166688" y="39650"/>
                  <a:pt x="166688" y="34018"/>
                </a:cubicBezTo>
                <a:close/>
                <a:moveTo>
                  <a:pt x="34018" y="193902"/>
                </a:moveTo>
                <a:cubicBezTo>
                  <a:pt x="39650" y="193902"/>
                  <a:pt x="44223" y="189329"/>
                  <a:pt x="44223" y="183696"/>
                </a:cubicBezTo>
                <a:cubicBezTo>
                  <a:pt x="44223" y="178064"/>
                  <a:pt x="39650" y="173491"/>
                  <a:pt x="34018" y="173491"/>
                </a:cubicBezTo>
                <a:cubicBezTo>
                  <a:pt x="28385" y="173491"/>
                  <a:pt x="23813" y="178064"/>
                  <a:pt x="23813" y="183696"/>
                </a:cubicBezTo>
                <a:cubicBezTo>
                  <a:pt x="23813" y="189329"/>
                  <a:pt x="28385" y="193902"/>
                  <a:pt x="34018" y="193902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966857" y="1705429"/>
            <a:ext cx="2222500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4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 loại vòng lặp trong C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427107" y="2217964"/>
            <a:ext cx="5216071" cy="916214"/>
          </a:xfrm>
          <a:custGeom>
            <a:avLst/>
            <a:gdLst/>
            <a:ahLst/>
            <a:cxnLst/>
            <a:rect l="l" t="t" r="r" b="b"/>
            <a:pathLst>
              <a:path w="5216071" h="916214">
                <a:moveTo>
                  <a:pt x="72573" y="0"/>
                </a:moveTo>
                <a:lnTo>
                  <a:pt x="5143498" y="0"/>
                </a:lnTo>
                <a:cubicBezTo>
                  <a:pt x="5183579" y="0"/>
                  <a:pt x="5216071" y="32492"/>
                  <a:pt x="5216071" y="72573"/>
                </a:cubicBezTo>
                <a:lnTo>
                  <a:pt x="5216071" y="843641"/>
                </a:lnTo>
                <a:cubicBezTo>
                  <a:pt x="5216071" y="883722"/>
                  <a:pt x="5183579" y="916214"/>
                  <a:pt x="5143498" y="916214"/>
                </a:cubicBezTo>
                <a:lnTo>
                  <a:pt x="72573" y="916214"/>
                </a:lnTo>
                <a:cubicBezTo>
                  <a:pt x="32519" y="916214"/>
                  <a:pt x="0" y="883695"/>
                  <a:pt x="0" y="843641"/>
                </a:cubicBezTo>
                <a:lnTo>
                  <a:pt x="0" y="72573"/>
                </a:lnTo>
                <a:cubicBezTo>
                  <a:pt x="0" y="32519"/>
                  <a:pt x="32519" y="0"/>
                  <a:pt x="72573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AA2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540500" y="2331357"/>
            <a:ext cx="371929" cy="254000"/>
          </a:xfrm>
          <a:custGeom>
            <a:avLst/>
            <a:gdLst/>
            <a:ahLst/>
            <a:cxnLst/>
            <a:rect l="l" t="t" r="r" b="b"/>
            <a:pathLst>
              <a:path w="371929" h="254000">
                <a:moveTo>
                  <a:pt x="127000" y="0"/>
                </a:moveTo>
                <a:lnTo>
                  <a:pt x="244929" y="0"/>
                </a:lnTo>
                <a:cubicBezTo>
                  <a:pt x="315022" y="0"/>
                  <a:pt x="371929" y="56907"/>
                  <a:pt x="371929" y="127000"/>
                </a:cubicBezTo>
                <a:lnTo>
                  <a:pt x="371929" y="127000"/>
                </a:lnTo>
                <a:cubicBezTo>
                  <a:pt x="371929" y="197093"/>
                  <a:pt x="315022" y="254000"/>
                  <a:pt x="244929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540500" y="2331357"/>
            <a:ext cx="435429" cy="254000"/>
          </a:xfrm>
          <a:prstGeom prst="rect">
            <a:avLst/>
          </a:prstGeom>
          <a:noFill/>
          <a:ln/>
        </p:spPr>
        <p:txBody>
          <a:bodyPr wrap="square" lIns="108857" tIns="36286" rIns="108857" bIns="36286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021569" y="2331357"/>
            <a:ext cx="1360714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Vòng lặp xác định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540500" y="2657929"/>
            <a:ext cx="5052786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Dùng khi biết trước số lần lặp. Cú pháp gọn gàng với khởi tạo, điều kiện, cập nhật trong 1 dòng.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27107" y="3252107"/>
            <a:ext cx="5216071" cy="734786"/>
          </a:xfrm>
          <a:custGeom>
            <a:avLst/>
            <a:gdLst/>
            <a:ahLst/>
            <a:cxnLst/>
            <a:rect l="l" t="t" r="r" b="b"/>
            <a:pathLst>
              <a:path w="5216071" h="734786">
                <a:moveTo>
                  <a:pt x="72575" y="0"/>
                </a:moveTo>
                <a:lnTo>
                  <a:pt x="5143497" y="0"/>
                </a:lnTo>
                <a:cubicBezTo>
                  <a:pt x="5183579" y="0"/>
                  <a:pt x="5216071" y="32493"/>
                  <a:pt x="5216071" y="72575"/>
                </a:cubicBezTo>
                <a:lnTo>
                  <a:pt x="5216071" y="662211"/>
                </a:lnTo>
                <a:cubicBezTo>
                  <a:pt x="5216071" y="702293"/>
                  <a:pt x="5183579" y="734786"/>
                  <a:pt x="5143497" y="734786"/>
                </a:cubicBezTo>
                <a:lnTo>
                  <a:pt x="72575" y="734786"/>
                </a:lnTo>
                <a:cubicBezTo>
                  <a:pt x="32493" y="734786"/>
                  <a:pt x="0" y="702293"/>
                  <a:pt x="0" y="662211"/>
                </a:cubicBezTo>
                <a:lnTo>
                  <a:pt x="0" y="72575"/>
                </a:lnTo>
                <a:cubicBezTo>
                  <a:pt x="0" y="32493"/>
                  <a:pt x="32493" y="0"/>
                  <a:pt x="72575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BB9A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6540500" y="3365500"/>
            <a:ext cx="517071" cy="254000"/>
          </a:xfrm>
          <a:custGeom>
            <a:avLst/>
            <a:gdLst/>
            <a:ahLst/>
            <a:cxnLst/>
            <a:rect l="l" t="t" r="r" b="b"/>
            <a:pathLst>
              <a:path w="517071" h="254000">
                <a:moveTo>
                  <a:pt x="127000" y="0"/>
                </a:moveTo>
                <a:lnTo>
                  <a:pt x="390071" y="0"/>
                </a:lnTo>
                <a:cubicBezTo>
                  <a:pt x="460165" y="0"/>
                  <a:pt x="517071" y="56907"/>
                  <a:pt x="517071" y="127000"/>
                </a:cubicBezTo>
                <a:lnTo>
                  <a:pt x="517071" y="127000"/>
                </a:lnTo>
                <a:cubicBezTo>
                  <a:pt x="517071" y="197093"/>
                  <a:pt x="460165" y="254000"/>
                  <a:pt x="390071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540500" y="3365500"/>
            <a:ext cx="580571" cy="254000"/>
          </a:xfrm>
          <a:prstGeom prst="rect">
            <a:avLst/>
          </a:prstGeom>
          <a:noFill/>
          <a:ln/>
        </p:spPr>
        <p:txBody>
          <a:bodyPr wrap="square" lIns="108857" tIns="36286" rIns="108857" bIns="36286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while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165295" y="3365500"/>
            <a:ext cx="1832429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Vòng lặp không xác định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540500" y="3692071"/>
            <a:ext cx="5052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Dùng khi không biết trước số lần lặp. Kiểm tra điều kiện TRƯỚC khi thực hiện.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427107" y="4104821"/>
            <a:ext cx="5216071" cy="734786"/>
          </a:xfrm>
          <a:custGeom>
            <a:avLst/>
            <a:gdLst/>
            <a:ahLst/>
            <a:cxnLst/>
            <a:rect l="l" t="t" r="r" b="b"/>
            <a:pathLst>
              <a:path w="5216071" h="734786">
                <a:moveTo>
                  <a:pt x="72575" y="0"/>
                </a:moveTo>
                <a:lnTo>
                  <a:pt x="5143497" y="0"/>
                </a:lnTo>
                <a:cubicBezTo>
                  <a:pt x="5183579" y="0"/>
                  <a:pt x="5216071" y="32493"/>
                  <a:pt x="5216071" y="72575"/>
                </a:cubicBezTo>
                <a:lnTo>
                  <a:pt x="5216071" y="662211"/>
                </a:lnTo>
                <a:cubicBezTo>
                  <a:pt x="5216071" y="702293"/>
                  <a:pt x="5183579" y="734786"/>
                  <a:pt x="5143497" y="734786"/>
                </a:cubicBezTo>
                <a:lnTo>
                  <a:pt x="72575" y="734786"/>
                </a:lnTo>
                <a:cubicBezTo>
                  <a:pt x="32493" y="734786"/>
                  <a:pt x="0" y="702293"/>
                  <a:pt x="0" y="662211"/>
                </a:cubicBezTo>
                <a:lnTo>
                  <a:pt x="0" y="72575"/>
                </a:lnTo>
                <a:cubicBezTo>
                  <a:pt x="0" y="32493"/>
                  <a:pt x="32493" y="0"/>
                  <a:pt x="72575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540500" y="4218214"/>
            <a:ext cx="689429" cy="254000"/>
          </a:xfrm>
          <a:custGeom>
            <a:avLst/>
            <a:gdLst/>
            <a:ahLst/>
            <a:cxnLst/>
            <a:rect l="l" t="t" r="r" b="b"/>
            <a:pathLst>
              <a:path w="689429" h="254000">
                <a:moveTo>
                  <a:pt x="127000" y="0"/>
                </a:moveTo>
                <a:lnTo>
                  <a:pt x="562429" y="0"/>
                </a:lnTo>
                <a:cubicBezTo>
                  <a:pt x="632522" y="0"/>
                  <a:pt x="689429" y="56907"/>
                  <a:pt x="689429" y="127000"/>
                </a:cubicBezTo>
                <a:lnTo>
                  <a:pt x="689429" y="127000"/>
                </a:lnTo>
                <a:cubicBezTo>
                  <a:pt x="689429" y="197093"/>
                  <a:pt x="632522" y="254000"/>
                  <a:pt x="562429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540500" y="4218214"/>
            <a:ext cx="752929" cy="254000"/>
          </a:xfrm>
          <a:prstGeom prst="rect">
            <a:avLst/>
          </a:prstGeom>
          <a:noFill/>
          <a:ln/>
        </p:spPr>
        <p:txBody>
          <a:bodyPr wrap="square" lIns="108857" tIns="36286" rIns="108857" bIns="36286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 while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340770" y="4218214"/>
            <a:ext cx="1614714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Vòng lặp kiểm tra sau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540500" y="4544786"/>
            <a:ext cx="5052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Luôn thực hiện ít nhất 1 lần. Kiểm tra điều kiện SAU khi thực hiện.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223000" y="5076303"/>
            <a:ext cx="5606143" cy="1687286"/>
          </a:xfrm>
          <a:custGeom>
            <a:avLst/>
            <a:gdLst/>
            <a:ahLst/>
            <a:cxnLst/>
            <a:rect l="l" t="t" r="r" b="b"/>
            <a:pathLst>
              <a:path w="5606143" h="1687286">
                <a:moveTo>
                  <a:pt x="36286" y="0"/>
                </a:moveTo>
                <a:lnTo>
                  <a:pt x="5497279" y="0"/>
                </a:lnTo>
                <a:cubicBezTo>
                  <a:pt x="5557363" y="0"/>
                  <a:pt x="5606143" y="48780"/>
                  <a:pt x="5606143" y="108864"/>
                </a:cubicBezTo>
                <a:lnTo>
                  <a:pt x="5606143" y="1578422"/>
                </a:lnTo>
                <a:cubicBezTo>
                  <a:pt x="5606143" y="1638506"/>
                  <a:pt x="5557363" y="1687286"/>
                  <a:pt x="5497279" y="1687286"/>
                </a:cubicBezTo>
                <a:lnTo>
                  <a:pt x="36286" y="1687286"/>
                </a:lnTo>
                <a:cubicBezTo>
                  <a:pt x="16246" y="1687286"/>
                  <a:pt x="0" y="1671040"/>
                  <a:pt x="0" y="1651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6223000" y="5076303"/>
            <a:ext cx="36286" cy="1687286"/>
          </a:xfrm>
          <a:custGeom>
            <a:avLst/>
            <a:gdLst/>
            <a:ahLst/>
            <a:cxnLst/>
            <a:rect l="l" t="t" r="r" b="b"/>
            <a:pathLst>
              <a:path w="36286" h="1687286">
                <a:moveTo>
                  <a:pt x="36286" y="0"/>
                </a:moveTo>
                <a:lnTo>
                  <a:pt x="36286" y="0"/>
                </a:lnTo>
                <a:lnTo>
                  <a:pt x="36286" y="1687286"/>
                </a:lnTo>
                <a:lnTo>
                  <a:pt x="36286" y="1687286"/>
                </a:lnTo>
                <a:cubicBezTo>
                  <a:pt x="16246" y="1687286"/>
                  <a:pt x="0" y="1671040"/>
                  <a:pt x="0" y="1651000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Shape 47"/>
          <p:cNvSpPr/>
          <p:nvPr/>
        </p:nvSpPr>
        <p:spPr>
          <a:xfrm>
            <a:off x="6422571" y="5257732"/>
            <a:ext cx="435429" cy="435429"/>
          </a:xfrm>
          <a:custGeom>
            <a:avLst/>
            <a:gdLst/>
            <a:ahLst/>
            <a:cxnLst/>
            <a:rect l="l" t="t" r="r" b="b"/>
            <a:pathLst>
              <a:path w="435429" h="435429">
                <a:moveTo>
                  <a:pt x="72573" y="0"/>
                </a:moveTo>
                <a:lnTo>
                  <a:pt x="362856" y="0"/>
                </a:lnTo>
                <a:cubicBezTo>
                  <a:pt x="402937" y="0"/>
                  <a:pt x="435429" y="32492"/>
                  <a:pt x="435429" y="72573"/>
                </a:cubicBezTo>
                <a:lnTo>
                  <a:pt x="435429" y="362856"/>
                </a:lnTo>
                <a:cubicBezTo>
                  <a:pt x="435429" y="402937"/>
                  <a:pt x="402937" y="435429"/>
                  <a:pt x="362856" y="435429"/>
                </a:cubicBezTo>
                <a:lnTo>
                  <a:pt x="72573" y="435429"/>
                </a:lnTo>
                <a:cubicBezTo>
                  <a:pt x="32492" y="435429"/>
                  <a:pt x="0" y="402937"/>
                  <a:pt x="0" y="362856"/>
                </a:cubicBezTo>
                <a:lnTo>
                  <a:pt x="0" y="72573"/>
                </a:lnTo>
                <a:cubicBezTo>
                  <a:pt x="0" y="32519"/>
                  <a:pt x="32519" y="0"/>
                  <a:pt x="72573" y="0"/>
                </a:cubicBezTo>
                <a:close/>
              </a:path>
            </a:pathLst>
          </a:custGeom>
          <a:solidFill>
            <a:srgbClr val="FF9E64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6517821" y="5366589"/>
            <a:ext cx="244929" cy="217714"/>
          </a:xfrm>
          <a:custGeom>
            <a:avLst/>
            <a:gdLst/>
            <a:ahLst/>
            <a:cxnLst/>
            <a:rect l="l" t="t" r="r" b="b"/>
            <a:pathLst>
              <a:path w="244929" h="217714">
                <a:moveTo>
                  <a:pt x="131607" y="-8037"/>
                </a:moveTo>
                <a:cubicBezTo>
                  <a:pt x="129863" y="-11439"/>
                  <a:pt x="126334" y="-13607"/>
                  <a:pt x="122507" y="-13607"/>
                </a:cubicBezTo>
                <a:cubicBezTo>
                  <a:pt x="118680" y="-13607"/>
                  <a:pt x="115150" y="-11439"/>
                  <a:pt x="113407" y="-8037"/>
                </a:cubicBezTo>
                <a:lnTo>
                  <a:pt x="82111" y="53280"/>
                </a:lnTo>
                <a:lnTo>
                  <a:pt x="14117" y="64081"/>
                </a:lnTo>
                <a:cubicBezTo>
                  <a:pt x="10333" y="64676"/>
                  <a:pt x="7186" y="67355"/>
                  <a:pt x="5996" y="71012"/>
                </a:cubicBezTo>
                <a:cubicBezTo>
                  <a:pt x="4805" y="74669"/>
                  <a:pt x="5783" y="78666"/>
                  <a:pt x="8462" y="81388"/>
                </a:cubicBezTo>
                <a:lnTo>
                  <a:pt x="57107" y="130076"/>
                </a:lnTo>
                <a:lnTo>
                  <a:pt x="46392" y="198069"/>
                </a:lnTo>
                <a:cubicBezTo>
                  <a:pt x="45797" y="201853"/>
                  <a:pt x="47370" y="205680"/>
                  <a:pt x="50474" y="207934"/>
                </a:cubicBezTo>
                <a:cubicBezTo>
                  <a:pt x="53578" y="210188"/>
                  <a:pt x="57660" y="210528"/>
                  <a:pt x="61105" y="208785"/>
                </a:cubicBezTo>
                <a:lnTo>
                  <a:pt x="122507" y="177573"/>
                </a:lnTo>
                <a:lnTo>
                  <a:pt x="183867" y="208785"/>
                </a:lnTo>
                <a:cubicBezTo>
                  <a:pt x="187268" y="210528"/>
                  <a:pt x="191393" y="210188"/>
                  <a:pt x="194497" y="207934"/>
                </a:cubicBezTo>
                <a:cubicBezTo>
                  <a:pt x="197601" y="205680"/>
                  <a:pt x="199175" y="201896"/>
                  <a:pt x="198579" y="198069"/>
                </a:cubicBezTo>
                <a:lnTo>
                  <a:pt x="187821" y="130076"/>
                </a:lnTo>
                <a:lnTo>
                  <a:pt x="236467" y="81388"/>
                </a:lnTo>
                <a:cubicBezTo>
                  <a:pt x="239188" y="78666"/>
                  <a:pt x="240124" y="74669"/>
                  <a:pt x="238933" y="71012"/>
                </a:cubicBezTo>
                <a:cubicBezTo>
                  <a:pt x="237742" y="67355"/>
                  <a:pt x="234638" y="64676"/>
                  <a:pt x="230811" y="64081"/>
                </a:cubicBezTo>
                <a:lnTo>
                  <a:pt x="162860" y="53280"/>
                </a:lnTo>
                <a:lnTo>
                  <a:pt x="131607" y="-8037"/>
                </a:ln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6966857" y="5330303"/>
            <a:ext cx="1814286" cy="290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4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Ứng dụng thực tế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427107" y="5806553"/>
            <a:ext cx="2567214" cy="344714"/>
          </a:xfrm>
          <a:custGeom>
            <a:avLst/>
            <a:gdLst/>
            <a:ahLst/>
            <a:cxnLst/>
            <a:rect l="l" t="t" r="r" b="b"/>
            <a:pathLst>
              <a:path w="2567214" h="344714">
                <a:moveTo>
                  <a:pt x="72573" y="0"/>
                </a:moveTo>
                <a:lnTo>
                  <a:pt x="2494642" y="0"/>
                </a:lnTo>
                <a:cubicBezTo>
                  <a:pt x="2534722" y="0"/>
                  <a:pt x="2567214" y="32492"/>
                  <a:pt x="2567214" y="72573"/>
                </a:cubicBezTo>
                <a:lnTo>
                  <a:pt x="2567214" y="272142"/>
                </a:lnTo>
                <a:cubicBezTo>
                  <a:pt x="2567214" y="312222"/>
                  <a:pt x="2534722" y="344714"/>
                  <a:pt x="2494642" y="344714"/>
                </a:cubicBezTo>
                <a:lnTo>
                  <a:pt x="72573" y="344714"/>
                </a:lnTo>
                <a:cubicBezTo>
                  <a:pt x="32492" y="344714"/>
                  <a:pt x="0" y="312222"/>
                  <a:pt x="0" y="272142"/>
                </a:cubicBezTo>
                <a:lnTo>
                  <a:pt x="0" y="72573"/>
                </a:lnTo>
                <a:cubicBezTo>
                  <a:pt x="0" y="32519"/>
                  <a:pt x="32519" y="0"/>
                  <a:pt x="72573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AA2F7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7278688" y="5910875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15875" y="0"/>
                </a:moveTo>
                <a:cubicBezTo>
                  <a:pt x="7119" y="0"/>
                  <a:pt x="0" y="7119"/>
                  <a:pt x="0" y="15875"/>
                </a:cubicBezTo>
                <a:lnTo>
                  <a:pt x="0" y="111125"/>
                </a:lnTo>
                <a:cubicBezTo>
                  <a:pt x="0" y="119881"/>
                  <a:pt x="7119" y="127000"/>
                  <a:pt x="15875" y="127000"/>
                </a:cubicBezTo>
                <a:lnTo>
                  <a:pt x="79375" y="127000"/>
                </a:lnTo>
                <a:cubicBezTo>
                  <a:pt x="88131" y="127000"/>
                  <a:pt x="95250" y="119881"/>
                  <a:pt x="95250" y="111125"/>
                </a:cubicBezTo>
                <a:lnTo>
                  <a:pt x="95250" y="15875"/>
                </a:lnTo>
                <a:cubicBezTo>
                  <a:pt x="95250" y="7119"/>
                  <a:pt x="88131" y="0"/>
                  <a:pt x="79375" y="0"/>
                </a:cubicBezTo>
                <a:lnTo>
                  <a:pt x="15875" y="0"/>
                </a:lnTo>
                <a:close/>
                <a:moveTo>
                  <a:pt x="23812" y="15875"/>
                </a:moveTo>
                <a:lnTo>
                  <a:pt x="71438" y="15875"/>
                </a:lnTo>
                <a:cubicBezTo>
                  <a:pt x="75828" y="15875"/>
                  <a:pt x="79375" y="19422"/>
                  <a:pt x="79375" y="23812"/>
                </a:cubicBezTo>
                <a:lnTo>
                  <a:pt x="79375" y="31750"/>
                </a:lnTo>
                <a:cubicBezTo>
                  <a:pt x="79375" y="36140"/>
                  <a:pt x="75828" y="39688"/>
                  <a:pt x="71438" y="39688"/>
                </a:cubicBezTo>
                <a:lnTo>
                  <a:pt x="23812" y="39688"/>
                </a:lnTo>
                <a:cubicBezTo>
                  <a:pt x="19422" y="39688"/>
                  <a:pt x="15875" y="36140"/>
                  <a:pt x="15875" y="31750"/>
                </a:cubicBezTo>
                <a:lnTo>
                  <a:pt x="15875" y="23812"/>
                </a:lnTo>
                <a:cubicBezTo>
                  <a:pt x="15875" y="19422"/>
                  <a:pt x="19422" y="15875"/>
                  <a:pt x="23812" y="15875"/>
                </a:cubicBezTo>
                <a:close/>
                <a:moveTo>
                  <a:pt x="27781" y="57547"/>
                </a:moveTo>
                <a:cubicBezTo>
                  <a:pt x="27781" y="60832"/>
                  <a:pt x="25114" y="63500"/>
                  <a:pt x="21828" y="63500"/>
                </a:cubicBezTo>
                <a:cubicBezTo>
                  <a:pt x="18543" y="63500"/>
                  <a:pt x="15875" y="60832"/>
                  <a:pt x="15875" y="57547"/>
                </a:cubicBezTo>
                <a:cubicBezTo>
                  <a:pt x="15875" y="54261"/>
                  <a:pt x="18543" y="51594"/>
                  <a:pt x="21828" y="51594"/>
                </a:cubicBezTo>
                <a:cubicBezTo>
                  <a:pt x="25114" y="51594"/>
                  <a:pt x="27781" y="54261"/>
                  <a:pt x="27781" y="57547"/>
                </a:cubicBezTo>
                <a:close/>
                <a:moveTo>
                  <a:pt x="47625" y="63500"/>
                </a:moveTo>
                <a:cubicBezTo>
                  <a:pt x="44339" y="63500"/>
                  <a:pt x="41672" y="60832"/>
                  <a:pt x="41672" y="57547"/>
                </a:cubicBezTo>
                <a:cubicBezTo>
                  <a:pt x="41672" y="54261"/>
                  <a:pt x="44339" y="51594"/>
                  <a:pt x="47625" y="51594"/>
                </a:cubicBezTo>
                <a:cubicBezTo>
                  <a:pt x="50911" y="51594"/>
                  <a:pt x="53578" y="54261"/>
                  <a:pt x="53578" y="57547"/>
                </a:cubicBezTo>
                <a:cubicBezTo>
                  <a:pt x="53578" y="60832"/>
                  <a:pt x="50911" y="63500"/>
                  <a:pt x="47625" y="63500"/>
                </a:cubicBezTo>
                <a:close/>
                <a:moveTo>
                  <a:pt x="79375" y="57547"/>
                </a:moveTo>
                <a:cubicBezTo>
                  <a:pt x="79375" y="60832"/>
                  <a:pt x="76707" y="63500"/>
                  <a:pt x="73422" y="63500"/>
                </a:cubicBezTo>
                <a:cubicBezTo>
                  <a:pt x="70136" y="63500"/>
                  <a:pt x="67469" y="60832"/>
                  <a:pt x="67469" y="57547"/>
                </a:cubicBezTo>
                <a:cubicBezTo>
                  <a:pt x="67469" y="54261"/>
                  <a:pt x="70136" y="51594"/>
                  <a:pt x="73422" y="51594"/>
                </a:cubicBezTo>
                <a:cubicBezTo>
                  <a:pt x="76707" y="51594"/>
                  <a:pt x="79375" y="54261"/>
                  <a:pt x="79375" y="57547"/>
                </a:cubicBezTo>
                <a:close/>
                <a:moveTo>
                  <a:pt x="21828" y="87313"/>
                </a:moveTo>
                <a:cubicBezTo>
                  <a:pt x="18543" y="87313"/>
                  <a:pt x="15875" y="84645"/>
                  <a:pt x="15875" y="81359"/>
                </a:cubicBezTo>
                <a:cubicBezTo>
                  <a:pt x="15875" y="78074"/>
                  <a:pt x="18543" y="75406"/>
                  <a:pt x="21828" y="75406"/>
                </a:cubicBezTo>
                <a:cubicBezTo>
                  <a:pt x="25114" y="75406"/>
                  <a:pt x="27781" y="78074"/>
                  <a:pt x="27781" y="81359"/>
                </a:cubicBezTo>
                <a:cubicBezTo>
                  <a:pt x="27781" y="84645"/>
                  <a:pt x="25114" y="87313"/>
                  <a:pt x="21828" y="87313"/>
                </a:cubicBezTo>
                <a:close/>
                <a:moveTo>
                  <a:pt x="53578" y="81359"/>
                </a:moveTo>
                <a:cubicBezTo>
                  <a:pt x="53578" y="84645"/>
                  <a:pt x="50911" y="87313"/>
                  <a:pt x="47625" y="87313"/>
                </a:cubicBezTo>
                <a:cubicBezTo>
                  <a:pt x="44339" y="87313"/>
                  <a:pt x="41672" y="84645"/>
                  <a:pt x="41672" y="81359"/>
                </a:cubicBezTo>
                <a:cubicBezTo>
                  <a:pt x="41672" y="78074"/>
                  <a:pt x="44339" y="75406"/>
                  <a:pt x="47625" y="75406"/>
                </a:cubicBezTo>
                <a:cubicBezTo>
                  <a:pt x="50911" y="75406"/>
                  <a:pt x="53578" y="78074"/>
                  <a:pt x="53578" y="81359"/>
                </a:cubicBezTo>
                <a:close/>
                <a:moveTo>
                  <a:pt x="73422" y="87313"/>
                </a:moveTo>
                <a:cubicBezTo>
                  <a:pt x="70136" y="87313"/>
                  <a:pt x="67469" y="84645"/>
                  <a:pt x="67469" y="81359"/>
                </a:cubicBezTo>
                <a:cubicBezTo>
                  <a:pt x="67469" y="78074"/>
                  <a:pt x="70136" y="75406"/>
                  <a:pt x="73422" y="75406"/>
                </a:cubicBezTo>
                <a:cubicBezTo>
                  <a:pt x="76707" y="75406"/>
                  <a:pt x="79375" y="78074"/>
                  <a:pt x="79375" y="81359"/>
                </a:cubicBezTo>
                <a:cubicBezTo>
                  <a:pt x="79375" y="84645"/>
                  <a:pt x="76707" y="87313"/>
                  <a:pt x="73422" y="87313"/>
                </a:cubicBezTo>
                <a:close/>
                <a:moveTo>
                  <a:pt x="15875" y="105172"/>
                </a:moveTo>
                <a:cubicBezTo>
                  <a:pt x="15875" y="101873"/>
                  <a:pt x="18529" y="99219"/>
                  <a:pt x="21828" y="99219"/>
                </a:cubicBezTo>
                <a:lnTo>
                  <a:pt x="49609" y="99219"/>
                </a:lnTo>
                <a:cubicBezTo>
                  <a:pt x="52908" y="99219"/>
                  <a:pt x="55563" y="101873"/>
                  <a:pt x="55563" y="105172"/>
                </a:cubicBezTo>
                <a:cubicBezTo>
                  <a:pt x="55563" y="108471"/>
                  <a:pt x="52908" y="111125"/>
                  <a:pt x="49609" y="111125"/>
                </a:cubicBezTo>
                <a:lnTo>
                  <a:pt x="21828" y="111125"/>
                </a:lnTo>
                <a:cubicBezTo>
                  <a:pt x="18529" y="111125"/>
                  <a:pt x="15875" y="108471"/>
                  <a:pt x="15875" y="105172"/>
                </a:cubicBezTo>
                <a:close/>
                <a:moveTo>
                  <a:pt x="73422" y="99219"/>
                </a:moveTo>
                <a:cubicBezTo>
                  <a:pt x="76721" y="99219"/>
                  <a:pt x="79375" y="101873"/>
                  <a:pt x="79375" y="105172"/>
                </a:cubicBezTo>
                <a:cubicBezTo>
                  <a:pt x="79375" y="108471"/>
                  <a:pt x="76721" y="111125"/>
                  <a:pt x="73422" y="111125"/>
                </a:cubicBezTo>
                <a:cubicBezTo>
                  <a:pt x="70123" y="111125"/>
                  <a:pt x="67469" y="108471"/>
                  <a:pt x="67469" y="105172"/>
                </a:cubicBezTo>
                <a:cubicBezTo>
                  <a:pt x="67469" y="101873"/>
                  <a:pt x="70123" y="99219"/>
                  <a:pt x="73422" y="99219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7371670" y="5901803"/>
            <a:ext cx="836698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Tính tổng, tích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075964" y="5806553"/>
            <a:ext cx="2567214" cy="344714"/>
          </a:xfrm>
          <a:custGeom>
            <a:avLst/>
            <a:gdLst/>
            <a:ahLst/>
            <a:cxnLst/>
            <a:rect l="l" t="t" r="r" b="b"/>
            <a:pathLst>
              <a:path w="2567214" h="344714">
                <a:moveTo>
                  <a:pt x="72573" y="0"/>
                </a:moveTo>
                <a:lnTo>
                  <a:pt x="2494642" y="0"/>
                </a:lnTo>
                <a:cubicBezTo>
                  <a:pt x="2534722" y="0"/>
                  <a:pt x="2567214" y="32492"/>
                  <a:pt x="2567214" y="72573"/>
                </a:cubicBezTo>
                <a:lnTo>
                  <a:pt x="2567214" y="272142"/>
                </a:lnTo>
                <a:cubicBezTo>
                  <a:pt x="2567214" y="312222"/>
                  <a:pt x="2534722" y="344714"/>
                  <a:pt x="2494642" y="344714"/>
                </a:cubicBezTo>
                <a:lnTo>
                  <a:pt x="72573" y="344714"/>
                </a:lnTo>
                <a:cubicBezTo>
                  <a:pt x="32492" y="344714"/>
                  <a:pt x="0" y="312222"/>
                  <a:pt x="0" y="272142"/>
                </a:cubicBezTo>
                <a:lnTo>
                  <a:pt x="0" y="72573"/>
                </a:lnTo>
                <a:cubicBezTo>
                  <a:pt x="0" y="32519"/>
                  <a:pt x="32519" y="0"/>
                  <a:pt x="72573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BB9AF7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6" name="Shape 54"/>
          <p:cNvSpPr/>
          <p:nvPr/>
        </p:nvSpPr>
        <p:spPr>
          <a:xfrm>
            <a:off x="9742714" y="5910875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63500" y="39688"/>
                </a:moveTo>
                <a:lnTo>
                  <a:pt x="63500" y="63500"/>
                </a:lnTo>
                <a:lnTo>
                  <a:pt x="95250" y="63500"/>
                </a:lnTo>
                <a:lnTo>
                  <a:pt x="95250" y="39688"/>
                </a:lnTo>
                <a:lnTo>
                  <a:pt x="63500" y="39688"/>
                </a:lnTo>
                <a:close/>
                <a:moveTo>
                  <a:pt x="47625" y="39688"/>
                </a:moveTo>
                <a:lnTo>
                  <a:pt x="15875" y="39688"/>
                </a:lnTo>
                <a:lnTo>
                  <a:pt x="15875" y="63500"/>
                </a:lnTo>
                <a:lnTo>
                  <a:pt x="47625" y="63500"/>
                </a:lnTo>
                <a:lnTo>
                  <a:pt x="47625" y="39688"/>
                </a:lnTo>
                <a:close/>
                <a:moveTo>
                  <a:pt x="0" y="79375"/>
                </a:moveTo>
                <a:lnTo>
                  <a:pt x="0" y="23812"/>
                </a:lnTo>
                <a:cubicBezTo>
                  <a:pt x="0" y="15056"/>
                  <a:pt x="7119" y="7938"/>
                  <a:pt x="15875" y="7938"/>
                </a:cubicBezTo>
                <a:lnTo>
                  <a:pt x="95250" y="7938"/>
                </a:lnTo>
                <a:cubicBezTo>
                  <a:pt x="104006" y="7938"/>
                  <a:pt x="111125" y="15056"/>
                  <a:pt x="111125" y="23812"/>
                </a:cubicBezTo>
                <a:lnTo>
                  <a:pt x="111125" y="103188"/>
                </a:lnTo>
                <a:cubicBezTo>
                  <a:pt x="111125" y="111944"/>
                  <a:pt x="104006" y="119063"/>
                  <a:pt x="95250" y="119063"/>
                </a:cubicBezTo>
                <a:lnTo>
                  <a:pt x="15875" y="119063"/>
                </a:lnTo>
                <a:cubicBezTo>
                  <a:pt x="7119" y="119063"/>
                  <a:pt x="0" y="111944"/>
                  <a:pt x="0" y="103188"/>
                </a:cubicBezTo>
                <a:lnTo>
                  <a:pt x="0" y="79375"/>
                </a:lnTo>
                <a:close/>
                <a:moveTo>
                  <a:pt x="95250" y="79375"/>
                </a:moveTo>
                <a:lnTo>
                  <a:pt x="63500" y="79375"/>
                </a:lnTo>
                <a:lnTo>
                  <a:pt x="63500" y="103188"/>
                </a:lnTo>
                <a:lnTo>
                  <a:pt x="95250" y="103188"/>
                </a:lnTo>
                <a:lnTo>
                  <a:pt x="95250" y="79375"/>
                </a:lnTo>
                <a:close/>
                <a:moveTo>
                  <a:pt x="47625" y="103188"/>
                </a:moveTo>
                <a:lnTo>
                  <a:pt x="47625" y="79375"/>
                </a:lnTo>
                <a:lnTo>
                  <a:pt x="15875" y="79375"/>
                </a:lnTo>
                <a:lnTo>
                  <a:pt x="15875" y="103188"/>
                </a:lnTo>
                <a:lnTo>
                  <a:pt x="47625" y="103188"/>
                </a:ln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9843634" y="5901803"/>
            <a:ext cx="1190483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bảng cửu chương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427107" y="6232910"/>
            <a:ext cx="2567214" cy="344714"/>
          </a:xfrm>
          <a:custGeom>
            <a:avLst/>
            <a:gdLst/>
            <a:ahLst/>
            <a:cxnLst/>
            <a:rect l="l" t="t" r="r" b="b"/>
            <a:pathLst>
              <a:path w="2567214" h="344714">
                <a:moveTo>
                  <a:pt x="72573" y="0"/>
                </a:moveTo>
                <a:lnTo>
                  <a:pt x="2494642" y="0"/>
                </a:lnTo>
                <a:cubicBezTo>
                  <a:pt x="2534722" y="0"/>
                  <a:pt x="2567214" y="32492"/>
                  <a:pt x="2567214" y="72573"/>
                </a:cubicBezTo>
                <a:lnTo>
                  <a:pt x="2567214" y="272142"/>
                </a:lnTo>
                <a:cubicBezTo>
                  <a:pt x="2567214" y="312222"/>
                  <a:pt x="2534722" y="344714"/>
                  <a:pt x="2494642" y="344714"/>
                </a:cubicBezTo>
                <a:lnTo>
                  <a:pt x="72573" y="344714"/>
                </a:lnTo>
                <a:cubicBezTo>
                  <a:pt x="32492" y="344714"/>
                  <a:pt x="0" y="312222"/>
                  <a:pt x="0" y="272142"/>
                </a:cubicBezTo>
                <a:lnTo>
                  <a:pt x="0" y="72573"/>
                </a:lnTo>
                <a:cubicBezTo>
                  <a:pt x="0" y="32519"/>
                  <a:pt x="32519" y="0"/>
                  <a:pt x="72573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9ECE6A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9" name="Shape 57"/>
          <p:cNvSpPr/>
          <p:nvPr/>
        </p:nvSpPr>
        <p:spPr>
          <a:xfrm>
            <a:off x="7162318" y="6337232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03188" y="51594"/>
                </a:moveTo>
                <a:cubicBezTo>
                  <a:pt x="103188" y="62979"/>
                  <a:pt x="99492" y="73496"/>
                  <a:pt x="93266" y="82029"/>
                </a:cubicBezTo>
                <a:lnTo>
                  <a:pt x="124668" y="113457"/>
                </a:lnTo>
                <a:cubicBezTo>
                  <a:pt x="127769" y="116557"/>
                  <a:pt x="127769" y="121593"/>
                  <a:pt x="124668" y="124693"/>
                </a:cubicBezTo>
                <a:cubicBezTo>
                  <a:pt x="121568" y="127794"/>
                  <a:pt x="116532" y="127794"/>
                  <a:pt x="113432" y="124693"/>
                </a:cubicBezTo>
                <a:lnTo>
                  <a:pt x="82029" y="93266"/>
                </a:lnTo>
                <a:cubicBezTo>
                  <a:pt x="73496" y="99492"/>
                  <a:pt x="62979" y="103188"/>
                  <a:pt x="51594" y="103188"/>
                </a:cubicBezTo>
                <a:cubicBezTo>
                  <a:pt x="23093" y="103188"/>
                  <a:pt x="0" y="80094"/>
                  <a:pt x="0" y="51594"/>
                </a:cubicBezTo>
                <a:cubicBezTo>
                  <a:pt x="0" y="23093"/>
                  <a:pt x="23093" y="0"/>
                  <a:pt x="51594" y="0"/>
                </a:cubicBezTo>
                <a:cubicBezTo>
                  <a:pt x="80094" y="0"/>
                  <a:pt x="103188" y="23093"/>
                  <a:pt x="103188" y="51594"/>
                </a:cubicBezTo>
                <a:close/>
                <a:moveTo>
                  <a:pt x="51594" y="87313"/>
                </a:moveTo>
                <a:cubicBezTo>
                  <a:pt x="71307" y="87313"/>
                  <a:pt x="87313" y="71307"/>
                  <a:pt x="87313" y="51594"/>
                </a:cubicBezTo>
                <a:cubicBezTo>
                  <a:pt x="87313" y="31880"/>
                  <a:pt x="71307" y="15875"/>
                  <a:pt x="51594" y="15875"/>
                </a:cubicBezTo>
                <a:cubicBezTo>
                  <a:pt x="31880" y="15875"/>
                  <a:pt x="15875" y="31880"/>
                  <a:pt x="15875" y="51594"/>
                </a:cubicBezTo>
                <a:cubicBezTo>
                  <a:pt x="15875" y="71307"/>
                  <a:pt x="31880" y="87313"/>
                  <a:pt x="51594" y="87313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7271175" y="6328160"/>
            <a:ext cx="1037828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Tìm kiếm phần tử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9075964" y="6232910"/>
            <a:ext cx="2567214" cy="344714"/>
          </a:xfrm>
          <a:custGeom>
            <a:avLst/>
            <a:gdLst/>
            <a:ahLst/>
            <a:cxnLst/>
            <a:rect l="l" t="t" r="r" b="b"/>
            <a:pathLst>
              <a:path w="2567214" h="344714">
                <a:moveTo>
                  <a:pt x="72573" y="0"/>
                </a:moveTo>
                <a:lnTo>
                  <a:pt x="2494642" y="0"/>
                </a:lnTo>
                <a:cubicBezTo>
                  <a:pt x="2534722" y="0"/>
                  <a:pt x="2567214" y="32492"/>
                  <a:pt x="2567214" y="72573"/>
                </a:cubicBezTo>
                <a:lnTo>
                  <a:pt x="2567214" y="272142"/>
                </a:lnTo>
                <a:cubicBezTo>
                  <a:pt x="2567214" y="312222"/>
                  <a:pt x="2534722" y="344714"/>
                  <a:pt x="2494642" y="344714"/>
                </a:cubicBezTo>
                <a:lnTo>
                  <a:pt x="72573" y="344714"/>
                </a:lnTo>
                <a:cubicBezTo>
                  <a:pt x="32492" y="344714"/>
                  <a:pt x="0" y="312222"/>
                  <a:pt x="0" y="272142"/>
                </a:cubicBezTo>
                <a:lnTo>
                  <a:pt x="0" y="72573"/>
                </a:lnTo>
                <a:cubicBezTo>
                  <a:pt x="0" y="32519"/>
                  <a:pt x="32519" y="0"/>
                  <a:pt x="72573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DCFFF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2" name="Shape 60"/>
          <p:cNvSpPr/>
          <p:nvPr/>
        </p:nvSpPr>
        <p:spPr>
          <a:xfrm>
            <a:off x="9958586" y="6337232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9922" y="11906"/>
                </a:moveTo>
                <a:cubicBezTo>
                  <a:pt x="6623" y="11906"/>
                  <a:pt x="3969" y="14560"/>
                  <a:pt x="3969" y="17859"/>
                </a:cubicBezTo>
                <a:lnTo>
                  <a:pt x="3969" y="29766"/>
                </a:lnTo>
                <a:cubicBezTo>
                  <a:pt x="3969" y="33065"/>
                  <a:pt x="6623" y="35719"/>
                  <a:pt x="9922" y="35719"/>
                </a:cubicBezTo>
                <a:lnTo>
                  <a:pt x="21828" y="35719"/>
                </a:lnTo>
                <a:cubicBezTo>
                  <a:pt x="25127" y="35719"/>
                  <a:pt x="27781" y="33065"/>
                  <a:pt x="27781" y="29766"/>
                </a:cubicBezTo>
                <a:lnTo>
                  <a:pt x="27781" y="17859"/>
                </a:lnTo>
                <a:cubicBezTo>
                  <a:pt x="27781" y="14560"/>
                  <a:pt x="25127" y="11906"/>
                  <a:pt x="21828" y="11906"/>
                </a:cubicBezTo>
                <a:lnTo>
                  <a:pt x="9922" y="11906"/>
                </a:lnTo>
                <a:close/>
                <a:moveTo>
                  <a:pt x="47625" y="15875"/>
                </a:moveTo>
                <a:cubicBezTo>
                  <a:pt x="43235" y="15875"/>
                  <a:pt x="39688" y="19422"/>
                  <a:pt x="39688" y="23812"/>
                </a:cubicBezTo>
                <a:cubicBezTo>
                  <a:pt x="39688" y="28203"/>
                  <a:pt x="43235" y="31750"/>
                  <a:pt x="47625" y="31750"/>
                </a:cubicBezTo>
                <a:lnTo>
                  <a:pt x="119063" y="31750"/>
                </a:lnTo>
                <a:cubicBezTo>
                  <a:pt x="123453" y="31750"/>
                  <a:pt x="127000" y="28203"/>
                  <a:pt x="127000" y="23812"/>
                </a:cubicBezTo>
                <a:cubicBezTo>
                  <a:pt x="127000" y="19422"/>
                  <a:pt x="123453" y="15875"/>
                  <a:pt x="119063" y="15875"/>
                </a:cubicBezTo>
                <a:lnTo>
                  <a:pt x="47625" y="15875"/>
                </a:lnTo>
                <a:close/>
                <a:moveTo>
                  <a:pt x="47625" y="55563"/>
                </a:moveTo>
                <a:cubicBezTo>
                  <a:pt x="43235" y="55563"/>
                  <a:pt x="39688" y="59110"/>
                  <a:pt x="39688" y="63500"/>
                </a:cubicBezTo>
                <a:cubicBezTo>
                  <a:pt x="39688" y="67890"/>
                  <a:pt x="43235" y="71438"/>
                  <a:pt x="47625" y="71438"/>
                </a:cubicBezTo>
                <a:lnTo>
                  <a:pt x="119063" y="71438"/>
                </a:lnTo>
                <a:cubicBezTo>
                  <a:pt x="123453" y="71438"/>
                  <a:pt x="127000" y="67890"/>
                  <a:pt x="127000" y="63500"/>
                </a:cubicBezTo>
                <a:cubicBezTo>
                  <a:pt x="127000" y="59110"/>
                  <a:pt x="123453" y="55563"/>
                  <a:pt x="119063" y="55563"/>
                </a:cubicBezTo>
                <a:lnTo>
                  <a:pt x="47625" y="55563"/>
                </a:lnTo>
                <a:close/>
                <a:moveTo>
                  <a:pt x="47625" y="95250"/>
                </a:moveTo>
                <a:cubicBezTo>
                  <a:pt x="43235" y="95250"/>
                  <a:pt x="39688" y="98797"/>
                  <a:pt x="39688" y="103188"/>
                </a:cubicBezTo>
                <a:cubicBezTo>
                  <a:pt x="39688" y="107578"/>
                  <a:pt x="43235" y="111125"/>
                  <a:pt x="47625" y="111125"/>
                </a:cubicBezTo>
                <a:lnTo>
                  <a:pt x="119063" y="111125"/>
                </a:lnTo>
                <a:cubicBezTo>
                  <a:pt x="123453" y="111125"/>
                  <a:pt x="127000" y="107578"/>
                  <a:pt x="127000" y="103188"/>
                </a:cubicBezTo>
                <a:cubicBezTo>
                  <a:pt x="127000" y="98797"/>
                  <a:pt x="123453" y="95250"/>
                  <a:pt x="119063" y="95250"/>
                </a:cubicBezTo>
                <a:lnTo>
                  <a:pt x="47625" y="95250"/>
                </a:lnTo>
                <a:close/>
                <a:moveTo>
                  <a:pt x="3969" y="57547"/>
                </a:moveTo>
                <a:lnTo>
                  <a:pt x="3969" y="69453"/>
                </a:lnTo>
                <a:cubicBezTo>
                  <a:pt x="3969" y="72752"/>
                  <a:pt x="6623" y="75406"/>
                  <a:pt x="9922" y="75406"/>
                </a:cubicBezTo>
                <a:lnTo>
                  <a:pt x="21828" y="75406"/>
                </a:lnTo>
                <a:cubicBezTo>
                  <a:pt x="25127" y="75406"/>
                  <a:pt x="27781" y="72752"/>
                  <a:pt x="27781" y="69453"/>
                </a:cubicBezTo>
                <a:lnTo>
                  <a:pt x="27781" y="57547"/>
                </a:lnTo>
                <a:cubicBezTo>
                  <a:pt x="27781" y="54248"/>
                  <a:pt x="25127" y="51594"/>
                  <a:pt x="21828" y="51594"/>
                </a:cubicBezTo>
                <a:lnTo>
                  <a:pt x="9922" y="51594"/>
                </a:lnTo>
                <a:cubicBezTo>
                  <a:pt x="6623" y="51594"/>
                  <a:pt x="3969" y="54248"/>
                  <a:pt x="3969" y="57547"/>
                </a:cubicBezTo>
                <a:close/>
                <a:moveTo>
                  <a:pt x="9922" y="91281"/>
                </a:moveTo>
                <a:cubicBezTo>
                  <a:pt x="6623" y="91281"/>
                  <a:pt x="3969" y="93935"/>
                  <a:pt x="3969" y="97234"/>
                </a:cubicBezTo>
                <a:lnTo>
                  <a:pt x="3969" y="109141"/>
                </a:lnTo>
                <a:cubicBezTo>
                  <a:pt x="3969" y="112440"/>
                  <a:pt x="6623" y="115094"/>
                  <a:pt x="9922" y="115094"/>
                </a:cubicBezTo>
                <a:lnTo>
                  <a:pt x="21828" y="115094"/>
                </a:lnTo>
                <a:cubicBezTo>
                  <a:pt x="25127" y="115094"/>
                  <a:pt x="27781" y="112440"/>
                  <a:pt x="27781" y="109141"/>
                </a:cubicBezTo>
                <a:lnTo>
                  <a:pt x="27781" y="97234"/>
                </a:lnTo>
                <a:cubicBezTo>
                  <a:pt x="27781" y="93935"/>
                  <a:pt x="25127" y="91281"/>
                  <a:pt x="21828" y="91281"/>
                </a:cubicBezTo>
                <a:lnTo>
                  <a:pt x="9922" y="91281"/>
                </a:ln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3" name="Text 61"/>
          <p:cNvSpPr/>
          <p:nvPr/>
        </p:nvSpPr>
        <p:spPr>
          <a:xfrm>
            <a:off x="10067443" y="6328160"/>
            <a:ext cx="742865" cy="1451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Duyệt mảng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412750"/>
            <a:ext cx="63500" cy="444500"/>
          </a:xfrm>
          <a:custGeom>
            <a:avLst/>
            <a:gdLst/>
            <a:ahLst/>
            <a:cxnLst/>
            <a:rect l="l" t="t" r="r" b="b"/>
            <a:pathLst>
              <a:path w="63500" h="444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412750"/>
                </a:lnTo>
                <a:cubicBezTo>
                  <a:pt x="63500" y="430273"/>
                  <a:pt x="49273" y="444500"/>
                  <a:pt x="31750" y="444500"/>
                </a:cubicBezTo>
                <a:lnTo>
                  <a:pt x="31750" y="444500"/>
                </a:lnTo>
                <a:cubicBezTo>
                  <a:pt x="14227" y="444500"/>
                  <a:pt x="0" y="430273"/>
                  <a:pt x="0" y="412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08000" y="317500"/>
            <a:ext cx="23018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 for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730250"/>
            <a:ext cx="2190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7AA2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 Loop - Cú pháp &amp; Cấu trúc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375" y="1174750"/>
            <a:ext cx="6238875" cy="2008187"/>
          </a:xfrm>
          <a:custGeom>
            <a:avLst/>
            <a:gdLst/>
            <a:ahLst/>
            <a:cxnLst/>
            <a:rect l="l" t="t" r="r" b="b"/>
            <a:pathLst>
              <a:path w="6238875" h="2008187">
                <a:moveTo>
                  <a:pt x="31750" y="0"/>
                </a:moveTo>
                <a:lnTo>
                  <a:pt x="6143627" y="0"/>
                </a:lnTo>
                <a:cubicBezTo>
                  <a:pt x="6196231" y="0"/>
                  <a:pt x="6238875" y="42644"/>
                  <a:pt x="6238875" y="95248"/>
                </a:cubicBezTo>
                <a:lnTo>
                  <a:pt x="6238875" y="1912939"/>
                </a:lnTo>
                <a:cubicBezTo>
                  <a:pt x="6238875" y="1965543"/>
                  <a:pt x="6196231" y="2008187"/>
                  <a:pt x="6143627" y="2008187"/>
                </a:cubicBezTo>
                <a:lnTo>
                  <a:pt x="31750" y="2008187"/>
                </a:lnTo>
                <a:cubicBezTo>
                  <a:pt x="14215" y="2008187"/>
                  <a:pt x="0" y="1993973"/>
                  <a:pt x="0" y="197643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33375" y="1174750"/>
            <a:ext cx="31750" cy="2008187"/>
          </a:xfrm>
          <a:custGeom>
            <a:avLst/>
            <a:gdLst/>
            <a:ahLst/>
            <a:cxnLst/>
            <a:rect l="l" t="t" r="r" b="b"/>
            <a:pathLst>
              <a:path w="31750" h="2008187">
                <a:moveTo>
                  <a:pt x="31750" y="0"/>
                </a:moveTo>
                <a:lnTo>
                  <a:pt x="31750" y="0"/>
                </a:lnTo>
                <a:lnTo>
                  <a:pt x="31750" y="2008187"/>
                </a:lnTo>
                <a:lnTo>
                  <a:pt x="31750" y="2008187"/>
                </a:lnTo>
                <a:cubicBezTo>
                  <a:pt x="14227" y="2008187"/>
                  <a:pt x="0" y="1993961"/>
                  <a:pt x="0" y="197643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08000" y="133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7AA2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91344" y="14287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84250" y="1397000"/>
            <a:ext cx="139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Cú pháp đầy đủ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08000" y="1841500"/>
            <a:ext cx="5905500" cy="1182688"/>
          </a:xfrm>
          <a:custGeom>
            <a:avLst/>
            <a:gdLst/>
            <a:ahLst/>
            <a:cxnLst/>
            <a:rect l="l" t="t" r="r" b="b"/>
            <a:pathLst>
              <a:path w="5905500" h="1182688">
                <a:moveTo>
                  <a:pt x="63498" y="0"/>
                </a:moveTo>
                <a:lnTo>
                  <a:pt x="5842002" y="0"/>
                </a:lnTo>
                <a:cubicBezTo>
                  <a:pt x="5877071" y="0"/>
                  <a:pt x="5905500" y="28429"/>
                  <a:pt x="5905500" y="63498"/>
                </a:cubicBezTo>
                <a:lnTo>
                  <a:pt x="5905500" y="1119189"/>
                </a:lnTo>
                <a:cubicBezTo>
                  <a:pt x="5905500" y="1154258"/>
                  <a:pt x="5877071" y="1182688"/>
                  <a:pt x="5842002" y="1182688"/>
                </a:cubicBezTo>
                <a:lnTo>
                  <a:pt x="63498" y="1182688"/>
                </a:lnTo>
                <a:cubicBezTo>
                  <a:pt x="28429" y="1182688"/>
                  <a:pt x="0" y="1154258"/>
                  <a:pt x="0" y="1119189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08000" y="1841500"/>
            <a:ext cx="5976938" cy="1182688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112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112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khởi_tạo</a:t>
            </a:r>
            <a:r>
              <a:rPr lang="en-US" sz="112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112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điều_kiện</a:t>
            </a:r>
            <a:r>
              <a:rPr lang="en-US" sz="112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112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cập_nhật</a:t>
            </a:r>
            <a:r>
              <a:rPr lang="en-US" sz="112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Thân vòng lặp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Các câu lệnh thực hiện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30150" y="3016250"/>
            <a:ext cx="6238875" cy="3841750"/>
          </a:xfrm>
          <a:custGeom>
            <a:avLst/>
            <a:gdLst/>
            <a:ahLst/>
            <a:cxnLst/>
            <a:rect l="l" t="t" r="r" b="b"/>
            <a:pathLst>
              <a:path w="6238875" h="3841750">
                <a:moveTo>
                  <a:pt x="31750" y="0"/>
                </a:moveTo>
                <a:lnTo>
                  <a:pt x="6143638" y="0"/>
                </a:lnTo>
                <a:cubicBezTo>
                  <a:pt x="6196236" y="0"/>
                  <a:pt x="6238875" y="42639"/>
                  <a:pt x="6238875" y="95237"/>
                </a:cubicBezTo>
                <a:lnTo>
                  <a:pt x="6238875" y="3746513"/>
                </a:lnTo>
                <a:cubicBezTo>
                  <a:pt x="6238875" y="3799111"/>
                  <a:pt x="6196236" y="3841750"/>
                  <a:pt x="6143638" y="3841750"/>
                </a:cubicBezTo>
                <a:lnTo>
                  <a:pt x="31750" y="3841750"/>
                </a:lnTo>
                <a:cubicBezTo>
                  <a:pt x="14227" y="3841750"/>
                  <a:pt x="0" y="3827523"/>
                  <a:pt x="0" y="3810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330150" y="3016250"/>
            <a:ext cx="31750" cy="3841750"/>
          </a:xfrm>
          <a:custGeom>
            <a:avLst/>
            <a:gdLst/>
            <a:ahLst/>
            <a:cxnLst/>
            <a:rect l="l" t="t" r="r" b="b"/>
            <a:pathLst>
              <a:path w="31750" h="3841750">
                <a:moveTo>
                  <a:pt x="31750" y="0"/>
                </a:moveTo>
                <a:lnTo>
                  <a:pt x="31750" y="0"/>
                </a:lnTo>
                <a:lnTo>
                  <a:pt x="31750" y="3841750"/>
                </a:lnTo>
                <a:lnTo>
                  <a:pt x="31750" y="3841750"/>
                </a:lnTo>
                <a:cubicBezTo>
                  <a:pt x="14227" y="3841750"/>
                  <a:pt x="0" y="3827523"/>
                  <a:pt x="0" y="3810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504775" y="3175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BB9A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600025" y="32702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6789"/>
                </a:moveTo>
                <a:cubicBezTo>
                  <a:pt x="0" y="21878"/>
                  <a:pt x="3981" y="17859"/>
                  <a:pt x="8930" y="17859"/>
                </a:cubicBezTo>
                <a:lnTo>
                  <a:pt x="26789" y="17859"/>
                </a:lnTo>
                <a:cubicBezTo>
                  <a:pt x="31738" y="17859"/>
                  <a:pt x="35719" y="21841"/>
                  <a:pt x="35719" y="26789"/>
                </a:cubicBezTo>
                <a:lnTo>
                  <a:pt x="35719" y="65484"/>
                </a:lnTo>
                <a:lnTo>
                  <a:pt x="44648" y="65484"/>
                </a:lnTo>
                <a:cubicBezTo>
                  <a:pt x="49597" y="65484"/>
                  <a:pt x="53578" y="69466"/>
                  <a:pt x="53578" y="74414"/>
                </a:cubicBezTo>
                <a:cubicBezTo>
                  <a:pt x="53578" y="79363"/>
                  <a:pt x="49597" y="83344"/>
                  <a:pt x="44648" y="83344"/>
                </a:cubicBezTo>
                <a:lnTo>
                  <a:pt x="8930" y="83344"/>
                </a:lnTo>
                <a:cubicBezTo>
                  <a:pt x="3981" y="83344"/>
                  <a:pt x="0" y="79363"/>
                  <a:pt x="0" y="74414"/>
                </a:cubicBezTo>
                <a:cubicBezTo>
                  <a:pt x="0" y="69466"/>
                  <a:pt x="3981" y="65484"/>
                  <a:pt x="8930" y="65484"/>
                </a:cubicBezTo>
                <a:lnTo>
                  <a:pt x="17859" y="65484"/>
                </a:lnTo>
                <a:lnTo>
                  <a:pt x="17859" y="35719"/>
                </a:lnTo>
                <a:lnTo>
                  <a:pt x="8930" y="35719"/>
                </a:lnTo>
                <a:cubicBezTo>
                  <a:pt x="3981" y="35719"/>
                  <a:pt x="0" y="31738"/>
                  <a:pt x="0" y="26789"/>
                </a:cubicBezTo>
                <a:close/>
                <a:moveTo>
                  <a:pt x="11311" y="112068"/>
                </a:moveTo>
                <a:cubicBezTo>
                  <a:pt x="15553" y="108868"/>
                  <a:pt x="20724" y="107156"/>
                  <a:pt x="26045" y="107156"/>
                </a:cubicBezTo>
                <a:lnTo>
                  <a:pt x="27868" y="107156"/>
                </a:lnTo>
                <a:cubicBezTo>
                  <a:pt x="40407" y="107156"/>
                  <a:pt x="50602" y="117351"/>
                  <a:pt x="50602" y="129890"/>
                </a:cubicBezTo>
                <a:cubicBezTo>
                  <a:pt x="50602" y="137182"/>
                  <a:pt x="47104" y="143991"/>
                  <a:pt x="41225" y="148270"/>
                </a:cubicBezTo>
                <a:lnTo>
                  <a:pt x="32296" y="154781"/>
                </a:lnTo>
                <a:lnTo>
                  <a:pt x="44648" y="154781"/>
                </a:lnTo>
                <a:cubicBezTo>
                  <a:pt x="49597" y="154781"/>
                  <a:pt x="53578" y="158762"/>
                  <a:pt x="53578" y="163711"/>
                </a:cubicBezTo>
                <a:cubicBezTo>
                  <a:pt x="53578" y="168659"/>
                  <a:pt x="49597" y="172641"/>
                  <a:pt x="44648" y="172641"/>
                </a:cubicBezTo>
                <a:lnTo>
                  <a:pt x="10902" y="172641"/>
                </a:lnTo>
                <a:cubicBezTo>
                  <a:pt x="4874" y="172641"/>
                  <a:pt x="0" y="167767"/>
                  <a:pt x="0" y="161739"/>
                </a:cubicBezTo>
                <a:cubicBezTo>
                  <a:pt x="0" y="158242"/>
                  <a:pt x="1674" y="154967"/>
                  <a:pt x="4502" y="152921"/>
                </a:cubicBezTo>
                <a:lnTo>
                  <a:pt x="30733" y="133834"/>
                </a:lnTo>
                <a:cubicBezTo>
                  <a:pt x="31998" y="132904"/>
                  <a:pt x="32742" y="131452"/>
                  <a:pt x="32742" y="129890"/>
                </a:cubicBezTo>
                <a:cubicBezTo>
                  <a:pt x="32742" y="127211"/>
                  <a:pt x="30547" y="125016"/>
                  <a:pt x="27868" y="125016"/>
                </a:cubicBezTo>
                <a:lnTo>
                  <a:pt x="26045" y="125016"/>
                </a:lnTo>
                <a:cubicBezTo>
                  <a:pt x="24594" y="125016"/>
                  <a:pt x="23180" y="125499"/>
                  <a:pt x="22027" y="126355"/>
                </a:cubicBezTo>
                <a:lnTo>
                  <a:pt x="14288" y="132159"/>
                </a:lnTo>
                <a:cubicBezTo>
                  <a:pt x="10344" y="135136"/>
                  <a:pt x="4762" y="134317"/>
                  <a:pt x="1786" y="130373"/>
                </a:cubicBezTo>
                <a:cubicBezTo>
                  <a:pt x="-1191" y="126429"/>
                  <a:pt x="-372" y="120848"/>
                  <a:pt x="3572" y="117872"/>
                </a:cubicBezTo>
                <a:lnTo>
                  <a:pt x="11311" y="112068"/>
                </a:lnTo>
                <a:close/>
                <a:moveTo>
                  <a:pt x="83344" y="23812"/>
                </a:moveTo>
                <a:lnTo>
                  <a:pt x="178594" y="23812"/>
                </a:lnTo>
                <a:cubicBezTo>
                  <a:pt x="185179" y="23812"/>
                  <a:pt x="190500" y="29133"/>
                  <a:pt x="190500" y="35719"/>
                </a:cubicBezTo>
                <a:cubicBezTo>
                  <a:pt x="190500" y="42304"/>
                  <a:pt x="185179" y="47625"/>
                  <a:pt x="178594" y="47625"/>
                </a:cubicBezTo>
                <a:lnTo>
                  <a:pt x="83344" y="47625"/>
                </a:lnTo>
                <a:cubicBezTo>
                  <a:pt x="76758" y="47625"/>
                  <a:pt x="71438" y="42304"/>
                  <a:pt x="71438" y="35719"/>
                </a:cubicBezTo>
                <a:cubicBezTo>
                  <a:pt x="71438" y="29133"/>
                  <a:pt x="76758" y="23812"/>
                  <a:pt x="83344" y="23812"/>
                </a:cubicBezTo>
                <a:close/>
                <a:moveTo>
                  <a:pt x="83344" y="83344"/>
                </a:moveTo>
                <a:lnTo>
                  <a:pt x="178594" y="83344"/>
                </a:lnTo>
                <a:cubicBezTo>
                  <a:pt x="185179" y="83344"/>
                  <a:pt x="190500" y="88664"/>
                  <a:pt x="190500" y="95250"/>
                </a:cubicBezTo>
                <a:cubicBezTo>
                  <a:pt x="190500" y="101836"/>
                  <a:pt x="185179" y="107156"/>
                  <a:pt x="178594" y="107156"/>
                </a:cubicBezTo>
                <a:lnTo>
                  <a:pt x="83344" y="107156"/>
                </a:lnTo>
                <a:cubicBezTo>
                  <a:pt x="76758" y="107156"/>
                  <a:pt x="71438" y="101836"/>
                  <a:pt x="71438" y="95250"/>
                </a:cubicBezTo>
                <a:cubicBezTo>
                  <a:pt x="71438" y="88664"/>
                  <a:pt x="76758" y="83344"/>
                  <a:pt x="83344" y="83344"/>
                </a:cubicBezTo>
                <a:close/>
                <a:moveTo>
                  <a:pt x="83344" y="142875"/>
                </a:move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83344" y="166688"/>
                </a:lnTo>
                <a:cubicBezTo>
                  <a:pt x="76758" y="166688"/>
                  <a:pt x="71438" y="161367"/>
                  <a:pt x="71438" y="154781"/>
                </a:cubicBezTo>
                <a:cubicBezTo>
                  <a:pt x="71438" y="148196"/>
                  <a:pt x="76758" y="142875"/>
                  <a:pt x="83344" y="142875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981025" y="3238500"/>
            <a:ext cx="16748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 thành phần chính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20650" y="3682999"/>
            <a:ext cx="5889625" cy="944563"/>
          </a:xfrm>
          <a:custGeom>
            <a:avLst/>
            <a:gdLst/>
            <a:ahLst/>
            <a:cxnLst/>
            <a:rect l="l" t="t" r="r" b="b"/>
            <a:pathLst>
              <a:path w="5889625" h="944563">
                <a:moveTo>
                  <a:pt x="31750" y="0"/>
                </a:moveTo>
                <a:lnTo>
                  <a:pt x="5826122" y="0"/>
                </a:lnTo>
                <a:cubicBezTo>
                  <a:pt x="5861194" y="0"/>
                  <a:pt x="5889625" y="28431"/>
                  <a:pt x="5889625" y="63503"/>
                </a:cubicBezTo>
                <a:lnTo>
                  <a:pt x="5889625" y="881060"/>
                </a:lnTo>
                <a:cubicBezTo>
                  <a:pt x="5889625" y="916131"/>
                  <a:pt x="5861194" y="944563"/>
                  <a:pt x="5826122" y="944562"/>
                </a:cubicBezTo>
                <a:lnTo>
                  <a:pt x="31750" y="944563"/>
                </a:lnTo>
                <a:cubicBezTo>
                  <a:pt x="14227" y="944563"/>
                  <a:pt x="0" y="930336"/>
                  <a:pt x="0" y="91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20650" y="3682999"/>
            <a:ext cx="31750" cy="944563"/>
          </a:xfrm>
          <a:custGeom>
            <a:avLst/>
            <a:gdLst/>
            <a:ahLst/>
            <a:cxnLst/>
            <a:rect l="l" t="t" r="r" b="b"/>
            <a:pathLst>
              <a:path w="31750" h="944563">
                <a:moveTo>
                  <a:pt x="31750" y="0"/>
                </a:moveTo>
                <a:lnTo>
                  <a:pt x="31750" y="0"/>
                </a:lnTo>
                <a:lnTo>
                  <a:pt x="31750" y="944563"/>
                </a:lnTo>
                <a:lnTo>
                  <a:pt x="31750" y="944563"/>
                </a:lnTo>
                <a:cubicBezTo>
                  <a:pt x="14227" y="944563"/>
                  <a:pt x="0" y="930336"/>
                  <a:pt x="0" y="91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7"/>
          <p:cNvSpPr/>
          <p:nvPr/>
        </p:nvSpPr>
        <p:spPr>
          <a:xfrm>
            <a:off x="631775" y="3778250"/>
            <a:ext cx="222250" cy="222250"/>
          </a:xfrm>
          <a:custGeom>
            <a:avLst/>
            <a:gdLst/>
            <a:ahLst/>
            <a:cxnLst/>
            <a:rect l="l" t="t" r="r" b="b"/>
            <a:pathLst>
              <a:path w="222250" h="222250">
                <a:moveTo>
                  <a:pt x="111125" y="0"/>
                </a:moveTo>
                <a:lnTo>
                  <a:pt x="111125" y="0"/>
                </a:lnTo>
                <a:cubicBezTo>
                  <a:pt x="172457" y="0"/>
                  <a:pt x="222250" y="49793"/>
                  <a:pt x="222250" y="111125"/>
                </a:cubicBezTo>
                <a:lnTo>
                  <a:pt x="222250" y="111125"/>
                </a:lnTo>
                <a:cubicBezTo>
                  <a:pt x="222250" y="172457"/>
                  <a:pt x="172457" y="222250"/>
                  <a:pt x="111125" y="222250"/>
                </a:cubicBezTo>
                <a:lnTo>
                  <a:pt x="111125" y="222250"/>
                </a:lnTo>
                <a:cubicBezTo>
                  <a:pt x="49793" y="222250"/>
                  <a:pt x="0" y="172457"/>
                  <a:pt x="0" y="111125"/>
                </a:cubicBezTo>
                <a:lnTo>
                  <a:pt x="0" y="111125"/>
                </a:lnTo>
                <a:cubicBezTo>
                  <a:pt x="0" y="49793"/>
                  <a:pt x="49793" y="0"/>
                  <a:pt x="111125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31775" y="3778250"/>
            <a:ext cx="277813" cy="222250"/>
          </a:xfrm>
          <a:prstGeom prst="rect">
            <a:avLst/>
          </a:prstGeom>
          <a:noFill/>
          <a:ln/>
        </p:spPr>
        <p:txBody>
          <a:bodyPr wrap="square" lIns="95250" tIns="31750" rIns="95250" bIns="3175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921122" y="3778250"/>
            <a:ext cx="1492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Khởi tạo (Initialization)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31775" y="4064000"/>
            <a:ext cx="5738813" cy="1825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Thực hiện </a:t>
            </a: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DU NHẤT 1 LẦN</a:t>
            </a: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khi bắt đầu vòng lặp. Dùng để khởi tạo biến đếm.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31775" y="4308078"/>
            <a:ext cx="5683250" cy="222250"/>
          </a:xfrm>
          <a:custGeom>
            <a:avLst/>
            <a:gdLst/>
            <a:ahLst/>
            <a:cxnLst/>
            <a:rect l="l" t="t" r="r" b="b"/>
            <a:pathLst>
              <a:path w="5683250" h="222250">
                <a:moveTo>
                  <a:pt x="31751" y="0"/>
                </a:moveTo>
                <a:lnTo>
                  <a:pt x="5651499" y="0"/>
                </a:lnTo>
                <a:cubicBezTo>
                  <a:pt x="5669035" y="0"/>
                  <a:pt x="5683250" y="14215"/>
                  <a:pt x="5683250" y="31751"/>
                </a:cubicBezTo>
                <a:lnTo>
                  <a:pt x="5683250" y="190499"/>
                </a:lnTo>
                <a:cubicBezTo>
                  <a:pt x="5683250" y="208035"/>
                  <a:pt x="5669035" y="222250"/>
                  <a:pt x="5651499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631775" y="4308078"/>
            <a:ext cx="5738813" cy="222250"/>
          </a:xfrm>
          <a:prstGeom prst="rect">
            <a:avLst/>
          </a:prstGeom>
          <a:noFill/>
          <a:ln/>
        </p:spPr>
        <p:txBody>
          <a:bodyPr wrap="square" lIns="95250" tIns="31750" rIns="95250" bIns="3175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hoặc int i = 1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20650" y="4720828"/>
            <a:ext cx="5889625" cy="944563"/>
          </a:xfrm>
          <a:custGeom>
            <a:avLst/>
            <a:gdLst/>
            <a:ahLst/>
            <a:cxnLst/>
            <a:rect l="l" t="t" r="r" b="b"/>
            <a:pathLst>
              <a:path w="5889625" h="944563">
                <a:moveTo>
                  <a:pt x="31750" y="0"/>
                </a:moveTo>
                <a:lnTo>
                  <a:pt x="5826122" y="0"/>
                </a:lnTo>
                <a:cubicBezTo>
                  <a:pt x="5861194" y="0"/>
                  <a:pt x="5889625" y="28431"/>
                  <a:pt x="5889625" y="63503"/>
                </a:cubicBezTo>
                <a:lnTo>
                  <a:pt x="5889625" y="881060"/>
                </a:lnTo>
                <a:cubicBezTo>
                  <a:pt x="5889625" y="916131"/>
                  <a:pt x="5861194" y="944563"/>
                  <a:pt x="5826122" y="944562"/>
                </a:cubicBezTo>
                <a:lnTo>
                  <a:pt x="31750" y="944563"/>
                </a:lnTo>
                <a:cubicBezTo>
                  <a:pt x="14227" y="944563"/>
                  <a:pt x="0" y="930336"/>
                  <a:pt x="0" y="91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520650" y="4720828"/>
            <a:ext cx="31750" cy="944563"/>
          </a:xfrm>
          <a:custGeom>
            <a:avLst/>
            <a:gdLst/>
            <a:ahLst/>
            <a:cxnLst/>
            <a:rect l="l" t="t" r="r" b="b"/>
            <a:pathLst>
              <a:path w="31750" h="944563">
                <a:moveTo>
                  <a:pt x="31750" y="0"/>
                </a:moveTo>
                <a:lnTo>
                  <a:pt x="31750" y="0"/>
                </a:lnTo>
                <a:lnTo>
                  <a:pt x="31750" y="944563"/>
                </a:lnTo>
                <a:lnTo>
                  <a:pt x="31750" y="944563"/>
                </a:lnTo>
                <a:cubicBezTo>
                  <a:pt x="14227" y="944563"/>
                  <a:pt x="0" y="930336"/>
                  <a:pt x="0" y="91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631775" y="4816078"/>
            <a:ext cx="246063" cy="222250"/>
          </a:xfrm>
          <a:custGeom>
            <a:avLst/>
            <a:gdLst/>
            <a:ahLst/>
            <a:cxnLst/>
            <a:rect l="l" t="t" r="r" b="b"/>
            <a:pathLst>
              <a:path w="246063" h="222250">
                <a:moveTo>
                  <a:pt x="111125" y="0"/>
                </a:moveTo>
                <a:lnTo>
                  <a:pt x="134938" y="0"/>
                </a:lnTo>
                <a:cubicBezTo>
                  <a:pt x="196269" y="0"/>
                  <a:pt x="246063" y="49793"/>
                  <a:pt x="246063" y="111125"/>
                </a:cubicBezTo>
                <a:lnTo>
                  <a:pt x="246063" y="111125"/>
                </a:lnTo>
                <a:cubicBezTo>
                  <a:pt x="246063" y="172457"/>
                  <a:pt x="196269" y="222250"/>
                  <a:pt x="134938" y="222250"/>
                </a:cubicBezTo>
                <a:lnTo>
                  <a:pt x="111125" y="222250"/>
                </a:lnTo>
                <a:cubicBezTo>
                  <a:pt x="49793" y="222250"/>
                  <a:pt x="0" y="172457"/>
                  <a:pt x="0" y="111125"/>
                </a:cubicBezTo>
                <a:lnTo>
                  <a:pt x="0" y="111125"/>
                </a:lnTo>
                <a:cubicBezTo>
                  <a:pt x="0" y="49793"/>
                  <a:pt x="49793" y="0"/>
                  <a:pt x="111125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631775" y="4816078"/>
            <a:ext cx="301625" cy="222250"/>
          </a:xfrm>
          <a:prstGeom prst="rect">
            <a:avLst/>
          </a:prstGeom>
          <a:noFill/>
          <a:ln/>
        </p:spPr>
        <p:txBody>
          <a:bodyPr wrap="square" lIns="95250" tIns="31750" rIns="95250" bIns="3175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942454" y="4816078"/>
            <a:ext cx="1397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Điều kiện (Condition)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1775" y="5101828"/>
            <a:ext cx="5738813" cy="1825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Kiểm tra </a:t>
            </a: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TRƯỚC MỖI LẦN LẶP</a:t>
            </a: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Nếu đúng (true) thì thực hiện thân vòng lặp.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1775" y="5345906"/>
            <a:ext cx="5683250" cy="222250"/>
          </a:xfrm>
          <a:custGeom>
            <a:avLst/>
            <a:gdLst/>
            <a:ahLst/>
            <a:cxnLst/>
            <a:rect l="l" t="t" r="r" b="b"/>
            <a:pathLst>
              <a:path w="5683250" h="222250">
                <a:moveTo>
                  <a:pt x="31751" y="0"/>
                </a:moveTo>
                <a:lnTo>
                  <a:pt x="5651499" y="0"/>
                </a:lnTo>
                <a:cubicBezTo>
                  <a:pt x="5669035" y="0"/>
                  <a:pt x="5683250" y="14215"/>
                  <a:pt x="5683250" y="31751"/>
                </a:cubicBezTo>
                <a:lnTo>
                  <a:pt x="5683250" y="190499"/>
                </a:lnTo>
                <a:cubicBezTo>
                  <a:pt x="5683250" y="208035"/>
                  <a:pt x="5669035" y="222250"/>
                  <a:pt x="5651499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31775" y="5345906"/>
            <a:ext cx="5738813" cy="222250"/>
          </a:xfrm>
          <a:prstGeom prst="rect">
            <a:avLst/>
          </a:prstGeom>
          <a:noFill/>
          <a:ln/>
        </p:spPr>
        <p:txBody>
          <a:bodyPr wrap="square" lIns="95250" tIns="31750" rIns="95250" bIns="3175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 &lt;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hoặc i &lt;= 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20650" y="5758656"/>
            <a:ext cx="5889625" cy="944563"/>
          </a:xfrm>
          <a:custGeom>
            <a:avLst/>
            <a:gdLst/>
            <a:ahLst/>
            <a:cxnLst/>
            <a:rect l="l" t="t" r="r" b="b"/>
            <a:pathLst>
              <a:path w="5889625" h="944563">
                <a:moveTo>
                  <a:pt x="31750" y="0"/>
                </a:moveTo>
                <a:lnTo>
                  <a:pt x="5826122" y="0"/>
                </a:lnTo>
                <a:cubicBezTo>
                  <a:pt x="5861194" y="0"/>
                  <a:pt x="5889625" y="28431"/>
                  <a:pt x="5889625" y="63503"/>
                </a:cubicBezTo>
                <a:lnTo>
                  <a:pt x="5889625" y="881060"/>
                </a:lnTo>
                <a:cubicBezTo>
                  <a:pt x="5889625" y="916131"/>
                  <a:pt x="5861194" y="944563"/>
                  <a:pt x="5826122" y="944562"/>
                </a:cubicBezTo>
                <a:lnTo>
                  <a:pt x="31750" y="944563"/>
                </a:lnTo>
                <a:cubicBezTo>
                  <a:pt x="14227" y="944563"/>
                  <a:pt x="0" y="930336"/>
                  <a:pt x="0" y="91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520650" y="5758656"/>
            <a:ext cx="31750" cy="944563"/>
          </a:xfrm>
          <a:custGeom>
            <a:avLst/>
            <a:gdLst/>
            <a:ahLst/>
            <a:cxnLst/>
            <a:rect l="l" t="t" r="r" b="b"/>
            <a:pathLst>
              <a:path w="31750" h="944563">
                <a:moveTo>
                  <a:pt x="31750" y="0"/>
                </a:moveTo>
                <a:lnTo>
                  <a:pt x="31750" y="0"/>
                </a:lnTo>
                <a:lnTo>
                  <a:pt x="31750" y="944563"/>
                </a:lnTo>
                <a:lnTo>
                  <a:pt x="31750" y="944563"/>
                </a:lnTo>
                <a:cubicBezTo>
                  <a:pt x="14227" y="944563"/>
                  <a:pt x="0" y="930336"/>
                  <a:pt x="0" y="91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31775" y="5853906"/>
            <a:ext cx="254000" cy="222250"/>
          </a:xfrm>
          <a:custGeom>
            <a:avLst/>
            <a:gdLst/>
            <a:ahLst/>
            <a:cxnLst/>
            <a:rect l="l" t="t" r="r" b="b"/>
            <a:pathLst>
              <a:path w="254000" h="222250">
                <a:moveTo>
                  <a:pt x="111125" y="0"/>
                </a:moveTo>
                <a:lnTo>
                  <a:pt x="142875" y="0"/>
                </a:lnTo>
                <a:cubicBezTo>
                  <a:pt x="204207" y="0"/>
                  <a:pt x="254000" y="49793"/>
                  <a:pt x="254000" y="111125"/>
                </a:cubicBezTo>
                <a:lnTo>
                  <a:pt x="254000" y="111125"/>
                </a:lnTo>
                <a:cubicBezTo>
                  <a:pt x="254000" y="172457"/>
                  <a:pt x="204207" y="222250"/>
                  <a:pt x="142875" y="222250"/>
                </a:cubicBezTo>
                <a:lnTo>
                  <a:pt x="111125" y="222250"/>
                </a:lnTo>
                <a:cubicBezTo>
                  <a:pt x="49793" y="222250"/>
                  <a:pt x="0" y="172457"/>
                  <a:pt x="0" y="111125"/>
                </a:cubicBezTo>
                <a:lnTo>
                  <a:pt x="0" y="111125"/>
                </a:lnTo>
                <a:cubicBezTo>
                  <a:pt x="0" y="49793"/>
                  <a:pt x="49793" y="0"/>
                  <a:pt x="111125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31775" y="5853906"/>
            <a:ext cx="309563" cy="222250"/>
          </a:xfrm>
          <a:prstGeom prst="rect">
            <a:avLst/>
          </a:prstGeom>
          <a:noFill/>
          <a:ln/>
        </p:spPr>
        <p:txBody>
          <a:bodyPr wrap="square" lIns="95250" tIns="31750" rIns="95250" bIns="3175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45306" y="5853906"/>
            <a:ext cx="1238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Cập nhật (Update)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31775" y="6139656"/>
            <a:ext cx="5738813" cy="1825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Thực hiện </a:t>
            </a: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SAU MỖI LẦN LẶP</a:t>
            </a: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Dùng để thay đổi giá trị biến đếm.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1775" y="6383734"/>
            <a:ext cx="5683250" cy="222250"/>
          </a:xfrm>
          <a:custGeom>
            <a:avLst/>
            <a:gdLst/>
            <a:ahLst/>
            <a:cxnLst/>
            <a:rect l="l" t="t" r="r" b="b"/>
            <a:pathLst>
              <a:path w="5683250" h="222250">
                <a:moveTo>
                  <a:pt x="31751" y="0"/>
                </a:moveTo>
                <a:lnTo>
                  <a:pt x="5651499" y="0"/>
                </a:lnTo>
                <a:cubicBezTo>
                  <a:pt x="5669035" y="0"/>
                  <a:pt x="5683250" y="14215"/>
                  <a:pt x="5683250" y="31751"/>
                </a:cubicBezTo>
                <a:lnTo>
                  <a:pt x="5683250" y="190499"/>
                </a:lnTo>
                <a:cubicBezTo>
                  <a:pt x="5683250" y="208035"/>
                  <a:pt x="5669035" y="222250"/>
                  <a:pt x="5651499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31775" y="6383734"/>
            <a:ext cx="5738813" cy="222250"/>
          </a:xfrm>
          <a:prstGeom prst="rect">
            <a:avLst/>
          </a:prstGeom>
          <a:noFill/>
          <a:ln/>
        </p:spPr>
        <p:txBody>
          <a:bodyPr wrap="square" lIns="95250" tIns="31750" rIns="95250" bIns="3175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i++;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hoặc i--, i += 2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775400" y="1174750"/>
            <a:ext cx="5095875" cy="5310188"/>
          </a:xfrm>
          <a:custGeom>
            <a:avLst/>
            <a:gdLst/>
            <a:ahLst/>
            <a:cxnLst/>
            <a:rect l="l" t="t" r="r" b="b"/>
            <a:pathLst>
              <a:path w="5095875" h="5310188">
                <a:moveTo>
                  <a:pt x="31750" y="0"/>
                </a:moveTo>
                <a:lnTo>
                  <a:pt x="5000633" y="0"/>
                </a:lnTo>
                <a:cubicBezTo>
                  <a:pt x="5053234" y="0"/>
                  <a:pt x="5095875" y="42641"/>
                  <a:pt x="5095875" y="95242"/>
                </a:cubicBezTo>
                <a:lnTo>
                  <a:pt x="5095875" y="5214946"/>
                </a:lnTo>
                <a:cubicBezTo>
                  <a:pt x="5095875" y="5267546"/>
                  <a:pt x="5053234" y="5310188"/>
                  <a:pt x="5000633" y="5310188"/>
                </a:cubicBezTo>
                <a:lnTo>
                  <a:pt x="31750" y="5310188"/>
                </a:lnTo>
                <a:cubicBezTo>
                  <a:pt x="14227" y="5310188"/>
                  <a:pt x="0" y="5295961"/>
                  <a:pt x="0" y="527843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775400" y="1174750"/>
            <a:ext cx="31750" cy="5310188"/>
          </a:xfrm>
          <a:custGeom>
            <a:avLst/>
            <a:gdLst/>
            <a:ahLst/>
            <a:cxnLst/>
            <a:rect l="l" t="t" r="r" b="b"/>
            <a:pathLst>
              <a:path w="31750" h="5310188">
                <a:moveTo>
                  <a:pt x="31750" y="0"/>
                </a:moveTo>
                <a:lnTo>
                  <a:pt x="31750" y="0"/>
                </a:lnTo>
                <a:lnTo>
                  <a:pt x="31750" y="5310188"/>
                </a:lnTo>
                <a:lnTo>
                  <a:pt x="31750" y="5310188"/>
                </a:lnTo>
                <a:cubicBezTo>
                  <a:pt x="14227" y="5310188"/>
                  <a:pt x="0" y="5295961"/>
                  <a:pt x="0" y="5278438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950025" y="1333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9ECE6A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7069088" y="14287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7426275" y="1397000"/>
            <a:ext cx="115093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cơ bản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950025" y="1841500"/>
            <a:ext cx="4826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các số từ 1 đến 5: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950025" y="2127250"/>
            <a:ext cx="4762500" cy="1079500"/>
          </a:xfrm>
          <a:custGeom>
            <a:avLst/>
            <a:gdLst/>
            <a:ahLst/>
            <a:cxnLst/>
            <a:rect l="l" t="t" r="r" b="b"/>
            <a:pathLst>
              <a:path w="4762500" h="1079500">
                <a:moveTo>
                  <a:pt x="63496" y="0"/>
                </a:moveTo>
                <a:lnTo>
                  <a:pt x="4699004" y="0"/>
                </a:lnTo>
                <a:cubicBezTo>
                  <a:pt x="4734072" y="0"/>
                  <a:pt x="4762500" y="28428"/>
                  <a:pt x="4762500" y="63496"/>
                </a:cubicBezTo>
                <a:lnTo>
                  <a:pt x="4762500" y="1016004"/>
                </a:lnTo>
                <a:cubicBezTo>
                  <a:pt x="4762500" y="1051072"/>
                  <a:pt x="4734072" y="1079500"/>
                  <a:pt x="4699004" y="1079500"/>
                </a:cubicBezTo>
                <a:lnTo>
                  <a:pt x="63496" y="1079500"/>
                </a:lnTo>
                <a:cubicBezTo>
                  <a:pt x="28428" y="1079500"/>
                  <a:pt x="0" y="1051072"/>
                  <a:pt x="0" y="1016004"/>
                </a:cubicBezTo>
                <a:lnTo>
                  <a:pt x="0" y="63496"/>
                </a:lnTo>
                <a:cubicBezTo>
                  <a:pt x="0" y="28452"/>
                  <a:pt x="28452" y="0"/>
                  <a:pt x="63496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6950025" y="2127250"/>
            <a:ext cx="4826000" cy="1079500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1000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1000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1000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1000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1000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&lt;= </a:t>
            </a:r>
            <a:r>
              <a:rPr lang="en-US" sz="1000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lang="en-US" sz="1000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i++)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1000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1000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 "</a:t>
            </a:r>
            <a:r>
              <a:rPr lang="en-US" sz="1000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Kết quả: 1 2 3 4 5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953994" y="3337719"/>
            <a:ext cx="4754563" cy="357188"/>
          </a:xfrm>
          <a:custGeom>
            <a:avLst/>
            <a:gdLst/>
            <a:ahLst/>
            <a:cxnLst/>
            <a:rect l="l" t="t" r="r" b="b"/>
            <a:pathLst>
              <a:path w="4754563" h="357188">
                <a:moveTo>
                  <a:pt x="63501" y="0"/>
                </a:moveTo>
                <a:lnTo>
                  <a:pt x="4691062" y="0"/>
                </a:lnTo>
                <a:cubicBezTo>
                  <a:pt x="4726132" y="0"/>
                  <a:pt x="4754563" y="28430"/>
                  <a:pt x="4754563" y="63501"/>
                </a:cubicBezTo>
                <a:lnTo>
                  <a:pt x="4754563" y="293687"/>
                </a:lnTo>
                <a:cubicBezTo>
                  <a:pt x="4754563" y="328757"/>
                  <a:pt x="4726132" y="357188"/>
                  <a:pt x="4691062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7069088" y="3460750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111125"/>
                </a:moveTo>
                <a:cubicBezTo>
                  <a:pt x="86228" y="111125"/>
                  <a:pt x="111125" y="86228"/>
                  <a:pt x="111125" y="55563"/>
                </a:cubicBezTo>
                <a:cubicBezTo>
                  <a:pt x="111125" y="24897"/>
                  <a:pt x="86228" y="0"/>
                  <a:pt x="55563" y="0"/>
                </a:cubicBezTo>
                <a:cubicBezTo>
                  <a:pt x="24897" y="0"/>
                  <a:pt x="0" y="24897"/>
                  <a:pt x="0" y="55563"/>
                </a:cubicBezTo>
                <a:cubicBezTo>
                  <a:pt x="0" y="86228"/>
                  <a:pt x="24897" y="111125"/>
                  <a:pt x="55562" y="111125"/>
                </a:cubicBezTo>
                <a:close/>
                <a:moveTo>
                  <a:pt x="48617" y="34727"/>
                </a:moveTo>
                <a:cubicBezTo>
                  <a:pt x="48617" y="30893"/>
                  <a:pt x="51729" y="27781"/>
                  <a:pt x="55563" y="27781"/>
                </a:cubicBezTo>
                <a:cubicBezTo>
                  <a:pt x="59396" y="27781"/>
                  <a:pt x="62508" y="30893"/>
                  <a:pt x="62508" y="34727"/>
                </a:cubicBezTo>
                <a:cubicBezTo>
                  <a:pt x="62508" y="38560"/>
                  <a:pt x="59396" y="41672"/>
                  <a:pt x="55563" y="41672"/>
                </a:cubicBezTo>
                <a:cubicBezTo>
                  <a:pt x="51729" y="41672"/>
                  <a:pt x="48617" y="38560"/>
                  <a:pt x="48617" y="34727"/>
                </a:cubicBezTo>
                <a:close/>
                <a:moveTo>
                  <a:pt x="46881" y="48617"/>
                </a:moveTo>
                <a:lnTo>
                  <a:pt x="57299" y="48617"/>
                </a:lnTo>
                <a:cubicBezTo>
                  <a:pt x="60185" y="48617"/>
                  <a:pt x="62508" y="50940"/>
                  <a:pt x="62508" y="53826"/>
                </a:cubicBezTo>
                <a:lnTo>
                  <a:pt x="62508" y="72926"/>
                </a:lnTo>
                <a:lnTo>
                  <a:pt x="64244" y="72926"/>
                </a:lnTo>
                <a:cubicBezTo>
                  <a:pt x="67131" y="72926"/>
                  <a:pt x="69453" y="75248"/>
                  <a:pt x="69453" y="78135"/>
                </a:cubicBezTo>
                <a:cubicBezTo>
                  <a:pt x="69453" y="81021"/>
                  <a:pt x="67131" y="83344"/>
                  <a:pt x="64244" y="83344"/>
                </a:cubicBezTo>
                <a:lnTo>
                  <a:pt x="46881" y="83344"/>
                </a:lnTo>
                <a:cubicBezTo>
                  <a:pt x="43994" y="83344"/>
                  <a:pt x="41672" y="81021"/>
                  <a:pt x="41672" y="78135"/>
                </a:cubicBezTo>
                <a:cubicBezTo>
                  <a:pt x="41672" y="75248"/>
                  <a:pt x="43994" y="72926"/>
                  <a:pt x="46881" y="72926"/>
                </a:cubicBezTo>
                <a:lnTo>
                  <a:pt x="52090" y="72926"/>
                </a:lnTo>
                <a:lnTo>
                  <a:pt x="52090" y="59035"/>
                </a:lnTo>
                <a:lnTo>
                  <a:pt x="46881" y="59035"/>
                </a:lnTo>
                <a:cubicBezTo>
                  <a:pt x="43994" y="59035"/>
                  <a:pt x="41672" y="56713"/>
                  <a:pt x="41672" y="53826"/>
                </a:cubicBezTo>
                <a:cubicBezTo>
                  <a:pt x="41672" y="50940"/>
                  <a:pt x="43994" y="48617"/>
                  <a:pt x="46881" y="48617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7235775" y="3436938"/>
            <a:ext cx="4429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 chạy từ 1 → 5, mỗi lần tăng 1.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950025" y="4210844"/>
            <a:ext cx="5095875" cy="1651000"/>
          </a:xfrm>
          <a:custGeom>
            <a:avLst/>
            <a:gdLst/>
            <a:ahLst/>
            <a:cxnLst/>
            <a:rect l="l" t="t" r="r" b="b"/>
            <a:pathLst>
              <a:path w="5095875" h="1651000">
                <a:moveTo>
                  <a:pt x="31750" y="0"/>
                </a:moveTo>
                <a:lnTo>
                  <a:pt x="5000629" y="0"/>
                </a:lnTo>
                <a:cubicBezTo>
                  <a:pt x="5053232" y="0"/>
                  <a:pt x="5095875" y="42643"/>
                  <a:pt x="5095875" y="95246"/>
                </a:cubicBezTo>
                <a:lnTo>
                  <a:pt x="5095875" y="1555754"/>
                </a:lnTo>
                <a:cubicBezTo>
                  <a:pt x="5095875" y="1608357"/>
                  <a:pt x="5053232" y="1651000"/>
                  <a:pt x="5000629" y="1651000"/>
                </a:cubicBezTo>
                <a:lnTo>
                  <a:pt x="31750" y="1651000"/>
                </a:lnTo>
                <a:cubicBezTo>
                  <a:pt x="14227" y="1651000"/>
                  <a:pt x="0" y="1636773"/>
                  <a:pt x="0" y="161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6950025" y="4210844"/>
            <a:ext cx="31750" cy="1651000"/>
          </a:xfrm>
          <a:custGeom>
            <a:avLst/>
            <a:gdLst/>
            <a:ahLst/>
            <a:cxnLst/>
            <a:rect l="l" t="t" r="r" b="b"/>
            <a:pathLst>
              <a:path w="31750" h="1651000">
                <a:moveTo>
                  <a:pt x="31750" y="0"/>
                </a:moveTo>
                <a:lnTo>
                  <a:pt x="31750" y="0"/>
                </a:lnTo>
                <a:lnTo>
                  <a:pt x="31750" y="1651000"/>
                </a:lnTo>
                <a:lnTo>
                  <a:pt x="31750" y="1651000"/>
                </a:lnTo>
                <a:cubicBezTo>
                  <a:pt x="14227" y="1651000"/>
                  <a:pt x="0" y="1636773"/>
                  <a:pt x="0" y="161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Shape 52"/>
          <p:cNvSpPr/>
          <p:nvPr/>
        </p:nvSpPr>
        <p:spPr>
          <a:xfrm>
            <a:off x="7124650" y="4369594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7768E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5" name="Shape 53"/>
          <p:cNvSpPr/>
          <p:nvPr/>
        </p:nvSpPr>
        <p:spPr>
          <a:xfrm>
            <a:off x="7219900" y="4464844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Text 54"/>
          <p:cNvSpPr/>
          <p:nvPr/>
        </p:nvSpPr>
        <p:spPr>
          <a:xfrm>
            <a:off x="7600900" y="4433094"/>
            <a:ext cx="1524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Lưu ý quan trọng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168307" y="4901406"/>
            <a:ext cx="55563" cy="111125"/>
          </a:xfrm>
          <a:custGeom>
            <a:avLst/>
            <a:gdLst/>
            <a:ahLst/>
            <a:cxnLst/>
            <a:rect l="l" t="t" r="r" b="b"/>
            <a:pathLst>
              <a:path w="55563" h="111125">
                <a:moveTo>
                  <a:pt x="53631" y="50657"/>
                </a:moveTo>
                <a:cubicBezTo>
                  <a:pt x="56344" y="53370"/>
                  <a:pt x="56344" y="57776"/>
                  <a:pt x="53631" y="60489"/>
                </a:cubicBezTo>
                <a:lnTo>
                  <a:pt x="18904" y="95216"/>
                </a:lnTo>
                <a:cubicBezTo>
                  <a:pt x="16191" y="97929"/>
                  <a:pt x="11785" y="97929"/>
                  <a:pt x="9072" y="95216"/>
                </a:cubicBezTo>
                <a:cubicBezTo>
                  <a:pt x="6359" y="92503"/>
                  <a:pt x="6359" y="88097"/>
                  <a:pt x="9072" y="85384"/>
                </a:cubicBezTo>
                <a:lnTo>
                  <a:pt x="38894" y="55563"/>
                </a:lnTo>
                <a:lnTo>
                  <a:pt x="9094" y="25741"/>
                </a:lnTo>
                <a:cubicBezTo>
                  <a:pt x="6381" y="23028"/>
                  <a:pt x="6381" y="18622"/>
                  <a:pt x="9094" y="15909"/>
                </a:cubicBezTo>
                <a:cubicBezTo>
                  <a:pt x="11807" y="13196"/>
                  <a:pt x="16213" y="13196"/>
                  <a:pt x="18926" y="15909"/>
                </a:cubicBezTo>
                <a:lnTo>
                  <a:pt x="53653" y="50636"/>
                </a:ln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Text 56"/>
          <p:cNvSpPr/>
          <p:nvPr/>
        </p:nvSpPr>
        <p:spPr>
          <a:xfrm>
            <a:off x="7307213" y="4877594"/>
            <a:ext cx="4635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Phần khởi tạo có thể bỏ qua nếu đã khởi tạo biến trước.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7168307" y="5123656"/>
            <a:ext cx="55563" cy="111125"/>
          </a:xfrm>
          <a:custGeom>
            <a:avLst/>
            <a:gdLst/>
            <a:ahLst/>
            <a:cxnLst/>
            <a:rect l="l" t="t" r="r" b="b"/>
            <a:pathLst>
              <a:path w="55563" h="111125">
                <a:moveTo>
                  <a:pt x="53631" y="50657"/>
                </a:moveTo>
                <a:cubicBezTo>
                  <a:pt x="56344" y="53370"/>
                  <a:pt x="56344" y="57776"/>
                  <a:pt x="53631" y="60489"/>
                </a:cubicBezTo>
                <a:lnTo>
                  <a:pt x="18904" y="95216"/>
                </a:lnTo>
                <a:cubicBezTo>
                  <a:pt x="16191" y="97929"/>
                  <a:pt x="11785" y="97929"/>
                  <a:pt x="9072" y="95216"/>
                </a:cubicBezTo>
                <a:cubicBezTo>
                  <a:pt x="6359" y="92503"/>
                  <a:pt x="6359" y="88097"/>
                  <a:pt x="9072" y="85384"/>
                </a:cubicBezTo>
                <a:lnTo>
                  <a:pt x="38894" y="55563"/>
                </a:lnTo>
                <a:lnTo>
                  <a:pt x="9094" y="25741"/>
                </a:lnTo>
                <a:cubicBezTo>
                  <a:pt x="6381" y="23028"/>
                  <a:pt x="6381" y="18622"/>
                  <a:pt x="9094" y="15909"/>
                </a:cubicBezTo>
                <a:cubicBezTo>
                  <a:pt x="11807" y="13196"/>
                  <a:pt x="16213" y="13196"/>
                  <a:pt x="18926" y="15909"/>
                </a:cubicBezTo>
                <a:lnTo>
                  <a:pt x="53653" y="50636"/>
                </a:ln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7307213" y="5099844"/>
            <a:ext cx="4635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Phần điều kiện bắt buộc phải có.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7168307" y="5345906"/>
            <a:ext cx="55563" cy="111125"/>
          </a:xfrm>
          <a:custGeom>
            <a:avLst/>
            <a:gdLst/>
            <a:ahLst/>
            <a:cxnLst/>
            <a:rect l="l" t="t" r="r" b="b"/>
            <a:pathLst>
              <a:path w="55563" h="111125">
                <a:moveTo>
                  <a:pt x="53631" y="50657"/>
                </a:moveTo>
                <a:cubicBezTo>
                  <a:pt x="56344" y="53370"/>
                  <a:pt x="56344" y="57776"/>
                  <a:pt x="53631" y="60489"/>
                </a:cubicBezTo>
                <a:lnTo>
                  <a:pt x="18904" y="95216"/>
                </a:lnTo>
                <a:cubicBezTo>
                  <a:pt x="16191" y="97929"/>
                  <a:pt x="11785" y="97929"/>
                  <a:pt x="9072" y="95216"/>
                </a:cubicBezTo>
                <a:cubicBezTo>
                  <a:pt x="6359" y="92503"/>
                  <a:pt x="6359" y="88097"/>
                  <a:pt x="9072" y="85384"/>
                </a:cubicBezTo>
                <a:lnTo>
                  <a:pt x="38894" y="55563"/>
                </a:lnTo>
                <a:lnTo>
                  <a:pt x="9094" y="25741"/>
                </a:lnTo>
                <a:cubicBezTo>
                  <a:pt x="6381" y="23028"/>
                  <a:pt x="6381" y="18622"/>
                  <a:pt x="9094" y="15909"/>
                </a:cubicBezTo>
                <a:cubicBezTo>
                  <a:pt x="11807" y="13196"/>
                  <a:pt x="16213" y="13196"/>
                  <a:pt x="18926" y="15909"/>
                </a:cubicBezTo>
                <a:lnTo>
                  <a:pt x="53653" y="50636"/>
                </a:ln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2" name="Text 60"/>
          <p:cNvSpPr/>
          <p:nvPr/>
        </p:nvSpPr>
        <p:spPr>
          <a:xfrm>
            <a:off x="7307213" y="5322094"/>
            <a:ext cx="4635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Phần cập nhật có thể bỏ qua nếu cập nhật trong thân vòng lặp.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7168307" y="5568156"/>
            <a:ext cx="55563" cy="111125"/>
          </a:xfrm>
          <a:custGeom>
            <a:avLst/>
            <a:gdLst/>
            <a:ahLst/>
            <a:cxnLst/>
            <a:rect l="l" t="t" r="r" b="b"/>
            <a:pathLst>
              <a:path w="55563" h="111125">
                <a:moveTo>
                  <a:pt x="53631" y="50657"/>
                </a:moveTo>
                <a:cubicBezTo>
                  <a:pt x="56344" y="53370"/>
                  <a:pt x="56344" y="57776"/>
                  <a:pt x="53631" y="60489"/>
                </a:cubicBezTo>
                <a:lnTo>
                  <a:pt x="18904" y="95216"/>
                </a:lnTo>
                <a:cubicBezTo>
                  <a:pt x="16191" y="97929"/>
                  <a:pt x="11785" y="97929"/>
                  <a:pt x="9072" y="95216"/>
                </a:cubicBezTo>
                <a:cubicBezTo>
                  <a:pt x="6359" y="92503"/>
                  <a:pt x="6359" y="88097"/>
                  <a:pt x="9072" y="85384"/>
                </a:cubicBezTo>
                <a:lnTo>
                  <a:pt x="38894" y="55563"/>
                </a:lnTo>
                <a:lnTo>
                  <a:pt x="9094" y="25741"/>
                </a:lnTo>
                <a:cubicBezTo>
                  <a:pt x="6381" y="23028"/>
                  <a:pt x="6381" y="18622"/>
                  <a:pt x="9094" y="15909"/>
                </a:cubicBezTo>
                <a:cubicBezTo>
                  <a:pt x="11807" y="13196"/>
                  <a:pt x="16213" y="13196"/>
                  <a:pt x="18926" y="15909"/>
                </a:cubicBezTo>
                <a:lnTo>
                  <a:pt x="53653" y="50636"/>
                </a:ln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4" name="Text 62"/>
          <p:cNvSpPr/>
          <p:nvPr/>
        </p:nvSpPr>
        <p:spPr>
          <a:xfrm>
            <a:off x="7307213" y="5544344"/>
            <a:ext cx="4635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Có thể có nhiều biểu thức trong mỗi phần, cách nhau bởi dấu phẩy.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412750"/>
            <a:ext cx="63500" cy="444500"/>
          </a:xfrm>
          <a:custGeom>
            <a:avLst/>
            <a:gdLst/>
            <a:ahLst/>
            <a:cxnLst/>
            <a:rect l="l" t="t" r="r" b="b"/>
            <a:pathLst>
              <a:path w="63500" h="444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412750"/>
                </a:lnTo>
                <a:cubicBezTo>
                  <a:pt x="63500" y="430273"/>
                  <a:pt x="49273" y="444500"/>
                  <a:pt x="31750" y="444500"/>
                </a:cubicBezTo>
                <a:lnTo>
                  <a:pt x="31750" y="444500"/>
                </a:lnTo>
                <a:cubicBezTo>
                  <a:pt x="14227" y="444500"/>
                  <a:pt x="0" y="430273"/>
                  <a:pt x="0" y="412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08000" y="317500"/>
            <a:ext cx="22225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 for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730250"/>
            <a:ext cx="2111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7AA2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Sơ đồ khối &amp; Luồng thực thi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375" y="1174750"/>
            <a:ext cx="5842000" cy="4863741"/>
          </a:xfrm>
          <a:custGeom>
            <a:avLst/>
            <a:gdLst/>
            <a:ahLst/>
            <a:cxnLst/>
            <a:rect l="l" t="t" r="r" b="b"/>
            <a:pathLst>
              <a:path w="5842000" h="7381875">
                <a:moveTo>
                  <a:pt x="31750" y="0"/>
                </a:moveTo>
                <a:lnTo>
                  <a:pt x="5746775" y="0"/>
                </a:lnTo>
                <a:cubicBezTo>
                  <a:pt x="5799366" y="0"/>
                  <a:pt x="5842000" y="42634"/>
                  <a:pt x="5842000" y="95225"/>
                </a:cubicBezTo>
                <a:lnTo>
                  <a:pt x="5842000" y="7286650"/>
                </a:lnTo>
                <a:cubicBezTo>
                  <a:pt x="5842000" y="7339241"/>
                  <a:pt x="5799366" y="7381875"/>
                  <a:pt x="5746775" y="7381875"/>
                </a:cubicBezTo>
                <a:lnTo>
                  <a:pt x="31750" y="7381875"/>
                </a:lnTo>
                <a:cubicBezTo>
                  <a:pt x="14227" y="7381875"/>
                  <a:pt x="0" y="7367648"/>
                  <a:pt x="0" y="73501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33374" y="1174750"/>
            <a:ext cx="75903" cy="4863741"/>
          </a:xfrm>
          <a:custGeom>
            <a:avLst/>
            <a:gdLst/>
            <a:ahLst/>
            <a:cxnLst/>
            <a:rect l="l" t="t" r="r" b="b"/>
            <a:pathLst>
              <a:path w="31750" h="7381875">
                <a:moveTo>
                  <a:pt x="31750" y="0"/>
                </a:moveTo>
                <a:lnTo>
                  <a:pt x="31750" y="0"/>
                </a:lnTo>
                <a:lnTo>
                  <a:pt x="31750" y="7381875"/>
                </a:lnTo>
                <a:lnTo>
                  <a:pt x="31750" y="7381875"/>
                </a:lnTo>
                <a:cubicBezTo>
                  <a:pt x="14227" y="7381875"/>
                  <a:pt x="0" y="7367648"/>
                  <a:pt x="0" y="73501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460375" y="1333500"/>
            <a:ext cx="56038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Sơ đồ khối vòng lặp for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2806650" y="1762125"/>
            <a:ext cx="912813" cy="317500"/>
          </a:xfrm>
          <a:custGeom>
            <a:avLst/>
            <a:gdLst/>
            <a:ahLst/>
            <a:cxnLst/>
            <a:rect l="l" t="t" r="r" b="b"/>
            <a:pathLst>
              <a:path w="912813" h="317500">
                <a:moveTo>
                  <a:pt x="63500" y="0"/>
                </a:moveTo>
                <a:lnTo>
                  <a:pt x="849313" y="0"/>
                </a:lnTo>
                <a:cubicBezTo>
                  <a:pt x="884359" y="0"/>
                  <a:pt x="912813" y="28453"/>
                  <a:pt x="912813" y="63500"/>
                </a:cubicBezTo>
                <a:lnTo>
                  <a:pt x="912813" y="254000"/>
                </a:lnTo>
                <a:cubicBezTo>
                  <a:pt x="912813" y="289047"/>
                  <a:pt x="884359" y="317500"/>
                  <a:pt x="849313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2806650" y="1762125"/>
            <a:ext cx="976312" cy="317500"/>
          </a:xfrm>
          <a:prstGeom prst="rect">
            <a:avLst/>
          </a:prstGeom>
          <a:noFill/>
          <a:ln/>
        </p:spPr>
        <p:txBody>
          <a:bodyPr wrap="square" lIns="190500" tIns="63500" rIns="190500" bIns="6350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BẮT ĐẦU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210719" y="2111375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47272" y="140252"/>
                </a:moveTo>
                <a:cubicBezTo>
                  <a:pt x="50760" y="143740"/>
                  <a:pt x="56424" y="143740"/>
                  <a:pt x="59913" y="140252"/>
                </a:cubicBezTo>
                <a:lnTo>
                  <a:pt x="104561" y="95603"/>
                </a:lnTo>
                <a:cubicBezTo>
                  <a:pt x="108049" y="92115"/>
                  <a:pt x="108049" y="86451"/>
                  <a:pt x="104561" y="82962"/>
                </a:cubicBezTo>
                <a:cubicBezTo>
                  <a:pt x="101073" y="79474"/>
                  <a:pt x="95408" y="79474"/>
                  <a:pt x="91920" y="82962"/>
                </a:cubicBezTo>
                <a:lnTo>
                  <a:pt x="62508" y="112375"/>
                </a:lnTo>
                <a:lnTo>
                  <a:pt x="62508" y="8930"/>
                </a:lnTo>
                <a:cubicBezTo>
                  <a:pt x="62508" y="3990"/>
                  <a:pt x="58517" y="0"/>
                  <a:pt x="53578" y="0"/>
                </a:cubicBezTo>
                <a:cubicBezTo>
                  <a:pt x="48639" y="0"/>
                  <a:pt x="44648" y="3990"/>
                  <a:pt x="44648" y="8930"/>
                </a:cubicBezTo>
                <a:lnTo>
                  <a:pt x="44648" y="112375"/>
                </a:lnTo>
                <a:lnTo>
                  <a:pt x="15236" y="82962"/>
                </a:lnTo>
                <a:cubicBezTo>
                  <a:pt x="11748" y="79474"/>
                  <a:pt x="6083" y="79474"/>
                  <a:pt x="2595" y="82962"/>
                </a:cubicBezTo>
                <a:cubicBezTo>
                  <a:pt x="-893" y="86451"/>
                  <a:pt x="-893" y="92115"/>
                  <a:pt x="2595" y="95603"/>
                </a:cubicBezTo>
                <a:lnTo>
                  <a:pt x="47244" y="140252"/>
                </a:ln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2833315" y="2286000"/>
            <a:ext cx="857250" cy="508000"/>
          </a:xfrm>
          <a:custGeom>
            <a:avLst/>
            <a:gdLst/>
            <a:ahLst/>
            <a:cxnLst/>
            <a:rect l="l" t="t" r="r" b="b"/>
            <a:pathLst>
              <a:path w="857250" h="508000">
                <a:moveTo>
                  <a:pt x="63500" y="0"/>
                </a:moveTo>
                <a:lnTo>
                  <a:pt x="793750" y="0"/>
                </a:lnTo>
                <a:cubicBezTo>
                  <a:pt x="828797" y="0"/>
                  <a:pt x="857250" y="28453"/>
                  <a:pt x="857250" y="63500"/>
                </a:cubicBezTo>
                <a:lnTo>
                  <a:pt x="857250" y="444500"/>
                </a:lnTo>
                <a:cubicBezTo>
                  <a:pt x="857250" y="479547"/>
                  <a:pt x="828797" y="508000"/>
                  <a:pt x="79375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2833315" y="2286000"/>
            <a:ext cx="920750" cy="508000"/>
          </a:xfrm>
          <a:prstGeom prst="rect">
            <a:avLst/>
          </a:prstGeom>
          <a:noFill/>
          <a:ln/>
        </p:spPr>
        <p:txBody>
          <a:bodyPr wrap="square" lIns="190500" tIns="63500" rIns="190500" bIns="6350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Khởi tạo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 = 1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210719" y="2825750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47272" y="140252"/>
                </a:moveTo>
                <a:cubicBezTo>
                  <a:pt x="50760" y="143740"/>
                  <a:pt x="56424" y="143740"/>
                  <a:pt x="59913" y="140252"/>
                </a:cubicBezTo>
                <a:lnTo>
                  <a:pt x="104561" y="95603"/>
                </a:lnTo>
                <a:cubicBezTo>
                  <a:pt x="108049" y="92115"/>
                  <a:pt x="108049" y="86451"/>
                  <a:pt x="104561" y="82962"/>
                </a:cubicBezTo>
                <a:cubicBezTo>
                  <a:pt x="101073" y="79474"/>
                  <a:pt x="95408" y="79474"/>
                  <a:pt x="91920" y="82962"/>
                </a:cubicBezTo>
                <a:lnTo>
                  <a:pt x="62508" y="112375"/>
                </a:lnTo>
                <a:lnTo>
                  <a:pt x="62508" y="8930"/>
                </a:lnTo>
                <a:cubicBezTo>
                  <a:pt x="62508" y="3990"/>
                  <a:pt x="58517" y="0"/>
                  <a:pt x="53578" y="0"/>
                </a:cubicBezTo>
                <a:cubicBezTo>
                  <a:pt x="48639" y="0"/>
                  <a:pt x="44648" y="3990"/>
                  <a:pt x="44648" y="8930"/>
                </a:cubicBezTo>
                <a:lnTo>
                  <a:pt x="44648" y="112375"/>
                </a:lnTo>
                <a:lnTo>
                  <a:pt x="15236" y="82962"/>
                </a:lnTo>
                <a:cubicBezTo>
                  <a:pt x="11748" y="79474"/>
                  <a:pt x="6083" y="79474"/>
                  <a:pt x="2595" y="82962"/>
                </a:cubicBezTo>
                <a:cubicBezTo>
                  <a:pt x="-893" y="86451"/>
                  <a:pt x="-893" y="92115"/>
                  <a:pt x="2595" y="95603"/>
                </a:cubicBezTo>
                <a:lnTo>
                  <a:pt x="47244" y="140252"/>
                </a:ln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2"/>
          <p:cNvSpPr/>
          <p:nvPr/>
        </p:nvSpPr>
        <p:spPr>
          <a:xfrm>
            <a:off x="2839889" y="3000375"/>
            <a:ext cx="841375" cy="508000"/>
          </a:xfrm>
          <a:custGeom>
            <a:avLst/>
            <a:gdLst/>
            <a:ahLst/>
            <a:cxnLst/>
            <a:rect l="l" t="t" r="r" b="b"/>
            <a:pathLst>
              <a:path w="841375" h="508000">
                <a:moveTo>
                  <a:pt x="63500" y="0"/>
                </a:moveTo>
                <a:lnTo>
                  <a:pt x="777875" y="0"/>
                </a:lnTo>
                <a:cubicBezTo>
                  <a:pt x="812922" y="0"/>
                  <a:pt x="841375" y="28453"/>
                  <a:pt x="841375" y="63500"/>
                </a:cubicBezTo>
                <a:lnTo>
                  <a:pt x="841375" y="444500"/>
                </a:lnTo>
                <a:cubicBezTo>
                  <a:pt x="841375" y="479547"/>
                  <a:pt x="812922" y="508000"/>
                  <a:pt x="777875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2839889" y="3000375"/>
            <a:ext cx="904875" cy="508000"/>
          </a:xfrm>
          <a:prstGeom prst="rect">
            <a:avLst/>
          </a:prstGeom>
          <a:noFill/>
          <a:ln/>
        </p:spPr>
        <p:txBody>
          <a:bodyPr wrap="square" lIns="190500" tIns="63500" rIns="190500" bIns="6350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Kiểm tra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 &lt;= 5?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210719" y="3540125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47272" y="140252"/>
                </a:moveTo>
                <a:cubicBezTo>
                  <a:pt x="50760" y="143740"/>
                  <a:pt x="56424" y="143740"/>
                  <a:pt x="59913" y="140252"/>
                </a:cubicBezTo>
                <a:lnTo>
                  <a:pt x="104561" y="95603"/>
                </a:lnTo>
                <a:cubicBezTo>
                  <a:pt x="108049" y="92115"/>
                  <a:pt x="108049" y="86451"/>
                  <a:pt x="104561" y="82962"/>
                </a:cubicBezTo>
                <a:cubicBezTo>
                  <a:pt x="101073" y="79474"/>
                  <a:pt x="95408" y="79474"/>
                  <a:pt x="91920" y="82962"/>
                </a:cubicBezTo>
                <a:lnTo>
                  <a:pt x="62508" y="112375"/>
                </a:lnTo>
                <a:lnTo>
                  <a:pt x="62508" y="8930"/>
                </a:lnTo>
                <a:cubicBezTo>
                  <a:pt x="62508" y="3990"/>
                  <a:pt x="58517" y="0"/>
                  <a:pt x="53578" y="0"/>
                </a:cubicBezTo>
                <a:cubicBezTo>
                  <a:pt x="48639" y="0"/>
                  <a:pt x="44648" y="3990"/>
                  <a:pt x="44648" y="8930"/>
                </a:cubicBezTo>
                <a:lnTo>
                  <a:pt x="44648" y="112375"/>
                </a:lnTo>
                <a:lnTo>
                  <a:pt x="15236" y="82962"/>
                </a:lnTo>
                <a:cubicBezTo>
                  <a:pt x="11748" y="79474"/>
                  <a:pt x="6083" y="79474"/>
                  <a:pt x="2595" y="82962"/>
                </a:cubicBezTo>
                <a:cubicBezTo>
                  <a:pt x="-893" y="86451"/>
                  <a:pt x="-893" y="92115"/>
                  <a:pt x="2595" y="95603"/>
                </a:cubicBezTo>
                <a:lnTo>
                  <a:pt x="47244" y="140252"/>
                </a:ln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2697386" y="3714750"/>
            <a:ext cx="1127125" cy="508000"/>
          </a:xfrm>
          <a:custGeom>
            <a:avLst/>
            <a:gdLst/>
            <a:ahLst/>
            <a:cxnLst/>
            <a:rect l="l" t="t" r="r" b="b"/>
            <a:pathLst>
              <a:path w="1127125" h="508000">
                <a:moveTo>
                  <a:pt x="63500" y="0"/>
                </a:moveTo>
                <a:lnTo>
                  <a:pt x="1063625" y="0"/>
                </a:lnTo>
                <a:cubicBezTo>
                  <a:pt x="1098672" y="0"/>
                  <a:pt x="1127125" y="28453"/>
                  <a:pt x="1127125" y="63500"/>
                </a:cubicBezTo>
                <a:lnTo>
                  <a:pt x="1127125" y="444500"/>
                </a:lnTo>
                <a:cubicBezTo>
                  <a:pt x="1127125" y="479547"/>
                  <a:pt x="1098672" y="508000"/>
                  <a:pt x="1063625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2697386" y="3714750"/>
            <a:ext cx="1190625" cy="508000"/>
          </a:xfrm>
          <a:prstGeom prst="rect">
            <a:avLst/>
          </a:prstGeom>
          <a:noFill/>
          <a:ln/>
        </p:spPr>
        <p:txBody>
          <a:bodyPr wrap="square" lIns="190500" tIns="63500" rIns="190500" bIns="6350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Thực hiện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thân vòng lặp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210719" y="4254500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47272" y="140252"/>
                </a:moveTo>
                <a:cubicBezTo>
                  <a:pt x="50760" y="143740"/>
                  <a:pt x="56424" y="143740"/>
                  <a:pt x="59913" y="140252"/>
                </a:cubicBezTo>
                <a:lnTo>
                  <a:pt x="104561" y="95603"/>
                </a:lnTo>
                <a:cubicBezTo>
                  <a:pt x="108049" y="92115"/>
                  <a:pt x="108049" y="86451"/>
                  <a:pt x="104561" y="82962"/>
                </a:cubicBezTo>
                <a:cubicBezTo>
                  <a:pt x="101073" y="79474"/>
                  <a:pt x="95408" y="79474"/>
                  <a:pt x="91920" y="82962"/>
                </a:cubicBezTo>
                <a:lnTo>
                  <a:pt x="62508" y="112375"/>
                </a:lnTo>
                <a:lnTo>
                  <a:pt x="62508" y="8930"/>
                </a:lnTo>
                <a:cubicBezTo>
                  <a:pt x="62508" y="3990"/>
                  <a:pt x="58517" y="0"/>
                  <a:pt x="53578" y="0"/>
                </a:cubicBezTo>
                <a:cubicBezTo>
                  <a:pt x="48639" y="0"/>
                  <a:pt x="44648" y="3990"/>
                  <a:pt x="44648" y="8930"/>
                </a:cubicBezTo>
                <a:lnTo>
                  <a:pt x="44648" y="112375"/>
                </a:lnTo>
                <a:lnTo>
                  <a:pt x="15236" y="82962"/>
                </a:lnTo>
                <a:cubicBezTo>
                  <a:pt x="11748" y="79474"/>
                  <a:pt x="6083" y="79474"/>
                  <a:pt x="2595" y="82962"/>
                </a:cubicBezTo>
                <a:cubicBezTo>
                  <a:pt x="-893" y="86451"/>
                  <a:pt x="-893" y="92115"/>
                  <a:pt x="2595" y="95603"/>
                </a:cubicBezTo>
                <a:lnTo>
                  <a:pt x="47244" y="140252"/>
                </a:ln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2819177" y="4429125"/>
            <a:ext cx="889000" cy="508000"/>
          </a:xfrm>
          <a:custGeom>
            <a:avLst/>
            <a:gdLst/>
            <a:ahLst/>
            <a:cxnLst/>
            <a:rect l="l" t="t" r="r" b="b"/>
            <a:pathLst>
              <a:path w="889000" h="508000">
                <a:moveTo>
                  <a:pt x="63500" y="0"/>
                </a:moveTo>
                <a:lnTo>
                  <a:pt x="825500" y="0"/>
                </a:lnTo>
                <a:cubicBezTo>
                  <a:pt x="860547" y="0"/>
                  <a:pt x="889000" y="28453"/>
                  <a:pt x="889000" y="63500"/>
                </a:cubicBezTo>
                <a:lnTo>
                  <a:pt x="889000" y="444500"/>
                </a:lnTo>
                <a:cubicBezTo>
                  <a:pt x="889000" y="479547"/>
                  <a:pt x="860547" y="508000"/>
                  <a:pt x="825500" y="508000"/>
                </a:cubicBezTo>
                <a:lnTo>
                  <a:pt x="63500" y="508000"/>
                </a:lnTo>
                <a:cubicBezTo>
                  <a:pt x="28453" y="508000"/>
                  <a:pt x="0" y="479547"/>
                  <a:pt x="0" y="4445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2819177" y="4429125"/>
            <a:ext cx="952500" cy="508000"/>
          </a:xfrm>
          <a:prstGeom prst="rect">
            <a:avLst/>
          </a:prstGeom>
          <a:noFill/>
          <a:ln/>
        </p:spPr>
        <p:txBody>
          <a:bodyPr wrap="square" lIns="190500" tIns="63500" rIns="190500" bIns="6350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Cập nhật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i++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2752204" y="4976813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2623" y="65131"/>
                </a:moveTo>
                <a:cubicBezTo>
                  <a:pt x="-865" y="68619"/>
                  <a:pt x="-865" y="74284"/>
                  <a:pt x="2623" y="77772"/>
                </a:cubicBezTo>
                <a:lnTo>
                  <a:pt x="47272" y="122420"/>
                </a:lnTo>
                <a:cubicBezTo>
                  <a:pt x="50760" y="125909"/>
                  <a:pt x="56424" y="125909"/>
                  <a:pt x="59913" y="122420"/>
                </a:cubicBezTo>
                <a:cubicBezTo>
                  <a:pt x="63401" y="118932"/>
                  <a:pt x="63401" y="113268"/>
                  <a:pt x="59913" y="109779"/>
                </a:cubicBezTo>
                <a:lnTo>
                  <a:pt x="30500" y="80367"/>
                </a:lnTo>
                <a:lnTo>
                  <a:pt x="133945" y="80367"/>
                </a:lnTo>
                <a:cubicBezTo>
                  <a:pt x="138885" y="80367"/>
                  <a:pt x="142875" y="76377"/>
                  <a:pt x="142875" y="71438"/>
                </a:cubicBezTo>
                <a:cubicBezTo>
                  <a:pt x="142875" y="66498"/>
                  <a:pt x="138885" y="62508"/>
                  <a:pt x="133945" y="62508"/>
                </a:cubicBezTo>
                <a:lnTo>
                  <a:pt x="30500" y="62508"/>
                </a:lnTo>
                <a:lnTo>
                  <a:pt x="59913" y="33096"/>
                </a:lnTo>
                <a:cubicBezTo>
                  <a:pt x="63401" y="29607"/>
                  <a:pt x="63401" y="23943"/>
                  <a:pt x="59913" y="20455"/>
                </a:cubicBezTo>
                <a:cubicBezTo>
                  <a:pt x="56424" y="16966"/>
                  <a:pt x="50760" y="16966"/>
                  <a:pt x="47272" y="20455"/>
                </a:cubicBezTo>
                <a:lnTo>
                  <a:pt x="2623" y="65103"/>
                </a:ln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2974454" y="4968875"/>
            <a:ext cx="873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Quay lại kiểm tra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2778993" y="5159375"/>
            <a:ext cx="968375" cy="317500"/>
          </a:xfrm>
          <a:custGeom>
            <a:avLst/>
            <a:gdLst/>
            <a:ahLst/>
            <a:cxnLst/>
            <a:rect l="l" t="t" r="r" b="b"/>
            <a:pathLst>
              <a:path w="968375" h="317500">
                <a:moveTo>
                  <a:pt x="63500" y="0"/>
                </a:moveTo>
                <a:lnTo>
                  <a:pt x="904875" y="0"/>
                </a:lnTo>
                <a:cubicBezTo>
                  <a:pt x="939922" y="0"/>
                  <a:pt x="968375" y="28453"/>
                  <a:pt x="968375" y="63500"/>
                </a:cubicBezTo>
                <a:lnTo>
                  <a:pt x="968375" y="254000"/>
                </a:lnTo>
                <a:cubicBezTo>
                  <a:pt x="968375" y="289047"/>
                  <a:pt x="939922" y="317500"/>
                  <a:pt x="904875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2778993" y="5159375"/>
            <a:ext cx="1031875" cy="317500"/>
          </a:xfrm>
          <a:prstGeom prst="rect">
            <a:avLst/>
          </a:prstGeom>
          <a:noFill/>
          <a:ln/>
        </p:spPr>
        <p:txBody>
          <a:bodyPr wrap="square" lIns="190500" tIns="63500" rIns="190500" bIns="6350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KẾT THÚC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50000" y="936623"/>
            <a:ext cx="5492750" cy="2984500"/>
          </a:xfrm>
          <a:custGeom>
            <a:avLst/>
            <a:gdLst/>
            <a:ahLst/>
            <a:cxnLst/>
            <a:rect l="l" t="t" r="r" b="b"/>
            <a:pathLst>
              <a:path w="5492750" h="2984500">
                <a:moveTo>
                  <a:pt x="31750" y="0"/>
                </a:moveTo>
                <a:lnTo>
                  <a:pt x="5397515" y="0"/>
                </a:lnTo>
                <a:cubicBezTo>
                  <a:pt x="5450112" y="0"/>
                  <a:pt x="5492750" y="42638"/>
                  <a:pt x="5492750" y="95235"/>
                </a:cubicBezTo>
                <a:lnTo>
                  <a:pt x="5492750" y="2889265"/>
                </a:lnTo>
                <a:cubicBezTo>
                  <a:pt x="5492750" y="2941862"/>
                  <a:pt x="5450112" y="2984500"/>
                  <a:pt x="5397515" y="2984500"/>
                </a:cubicBezTo>
                <a:lnTo>
                  <a:pt x="31750" y="2984500"/>
                </a:lnTo>
                <a:cubicBezTo>
                  <a:pt x="14215" y="2984500"/>
                  <a:pt x="0" y="2970285"/>
                  <a:pt x="0" y="2952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6350000" y="936623"/>
            <a:ext cx="31750" cy="2984500"/>
          </a:xfrm>
          <a:custGeom>
            <a:avLst/>
            <a:gdLst/>
            <a:ahLst/>
            <a:cxnLst/>
            <a:rect l="l" t="t" r="r" b="b"/>
            <a:pathLst>
              <a:path w="31750" h="2984500">
                <a:moveTo>
                  <a:pt x="31750" y="0"/>
                </a:moveTo>
                <a:lnTo>
                  <a:pt x="31750" y="0"/>
                </a:lnTo>
                <a:lnTo>
                  <a:pt x="31750" y="2984500"/>
                </a:lnTo>
                <a:lnTo>
                  <a:pt x="31750" y="2984500"/>
                </a:lnTo>
                <a:cubicBezTo>
                  <a:pt x="14227" y="2984500"/>
                  <a:pt x="0" y="2970273"/>
                  <a:pt x="0" y="2952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6524625" y="109537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7AA2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6619875" y="119062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70061" y="54732"/>
                </a:moveTo>
                <a:cubicBezTo>
                  <a:pt x="67233" y="56294"/>
                  <a:pt x="65484" y="59308"/>
                  <a:pt x="65484" y="62508"/>
                </a:cubicBezTo>
                <a:lnTo>
                  <a:pt x="65484" y="127992"/>
                </a:lnTo>
                <a:cubicBezTo>
                  <a:pt x="65484" y="131229"/>
                  <a:pt x="67233" y="134206"/>
                  <a:pt x="70061" y="135768"/>
                </a:cubicBezTo>
                <a:cubicBezTo>
                  <a:pt x="72889" y="137331"/>
                  <a:pt x="76312" y="137294"/>
                  <a:pt x="79102" y="135582"/>
                </a:cubicBezTo>
                <a:lnTo>
                  <a:pt x="132680" y="102840"/>
                </a:lnTo>
                <a:cubicBezTo>
                  <a:pt x="135322" y="101203"/>
                  <a:pt x="136959" y="98338"/>
                  <a:pt x="136959" y="95213"/>
                </a:cubicBezTo>
                <a:cubicBezTo>
                  <a:pt x="136959" y="92087"/>
                  <a:pt x="135322" y="89222"/>
                  <a:pt x="132680" y="87585"/>
                </a:cubicBezTo>
                <a:lnTo>
                  <a:pt x="79102" y="54843"/>
                </a:lnTo>
                <a:cubicBezTo>
                  <a:pt x="76349" y="53169"/>
                  <a:pt x="72889" y="53094"/>
                  <a:pt x="70061" y="54657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7000875" y="1158873"/>
            <a:ext cx="132556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Luồng thực thi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540500" y="1603373"/>
            <a:ext cx="5143500" cy="381000"/>
          </a:xfrm>
          <a:custGeom>
            <a:avLst/>
            <a:gdLst/>
            <a:ahLst/>
            <a:cxnLst/>
            <a:rect l="l" t="t" r="r" b="b"/>
            <a:pathLst>
              <a:path w="5143500" h="381000">
                <a:moveTo>
                  <a:pt x="31750" y="0"/>
                </a:moveTo>
                <a:lnTo>
                  <a:pt x="5079999" y="0"/>
                </a:lnTo>
                <a:cubicBezTo>
                  <a:pt x="5115070" y="0"/>
                  <a:pt x="5143500" y="28430"/>
                  <a:pt x="5143500" y="63501"/>
                </a:cubicBezTo>
                <a:lnTo>
                  <a:pt x="5143500" y="317499"/>
                </a:lnTo>
                <a:cubicBezTo>
                  <a:pt x="5143500" y="352570"/>
                  <a:pt x="5115070" y="381000"/>
                  <a:pt x="5079999" y="381000"/>
                </a:cubicBezTo>
                <a:lnTo>
                  <a:pt x="31750" y="381000"/>
                </a:lnTo>
                <a:cubicBezTo>
                  <a:pt x="14215" y="381000"/>
                  <a:pt x="0" y="366785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6540500" y="1603373"/>
            <a:ext cx="31750" cy="381000"/>
          </a:xfrm>
          <a:custGeom>
            <a:avLst/>
            <a:gdLst/>
            <a:ahLst/>
            <a:cxnLst/>
            <a:rect l="l" t="t" r="r" b="b"/>
            <a:pathLst>
              <a:path w="31750" h="381000">
                <a:moveTo>
                  <a:pt x="31750" y="0"/>
                </a:moveTo>
                <a:lnTo>
                  <a:pt x="31750" y="0"/>
                </a:lnTo>
                <a:lnTo>
                  <a:pt x="31750" y="381000"/>
                </a:lnTo>
                <a:lnTo>
                  <a:pt x="31750" y="381000"/>
                </a:lnTo>
                <a:cubicBezTo>
                  <a:pt x="14227" y="381000"/>
                  <a:pt x="0" y="366773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619875" y="166687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6588125" y="1666873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969125" y="1666873"/>
            <a:ext cx="2627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Khởi tạo:</a:t>
            </a: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Thực hiện 1 lần duy nhất khi bắt đầu.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540500" y="2047873"/>
            <a:ext cx="5143500" cy="381000"/>
          </a:xfrm>
          <a:custGeom>
            <a:avLst/>
            <a:gdLst/>
            <a:ahLst/>
            <a:cxnLst/>
            <a:rect l="l" t="t" r="r" b="b"/>
            <a:pathLst>
              <a:path w="5143500" h="381000">
                <a:moveTo>
                  <a:pt x="31750" y="0"/>
                </a:moveTo>
                <a:lnTo>
                  <a:pt x="5079999" y="0"/>
                </a:lnTo>
                <a:cubicBezTo>
                  <a:pt x="5115070" y="0"/>
                  <a:pt x="5143500" y="28430"/>
                  <a:pt x="5143500" y="63501"/>
                </a:cubicBezTo>
                <a:lnTo>
                  <a:pt x="5143500" y="317499"/>
                </a:lnTo>
                <a:cubicBezTo>
                  <a:pt x="5143500" y="352570"/>
                  <a:pt x="5115070" y="381000"/>
                  <a:pt x="5079999" y="381000"/>
                </a:cubicBezTo>
                <a:lnTo>
                  <a:pt x="31750" y="381000"/>
                </a:lnTo>
                <a:cubicBezTo>
                  <a:pt x="14215" y="381000"/>
                  <a:pt x="0" y="366785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Shape 35"/>
          <p:cNvSpPr/>
          <p:nvPr/>
        </p:nvSpPr>
        <p:spPr>
          <a:xfrm>
            <a:off x="6540500" y="2047873"/>
            <a:ext cx="31750" cy="381000"/>
          </a:xfrm>
          <a:custGeom>
            <a:avLst/>
            <a:gdLst/>
            <a:ahLst/>
            <a:cxnLst/>
            <a:rect l="l" t="t" r="r" b="b"/>
            <a:pathLst>
              <a:path w="31750" h="381000">
                <a:moveTo>
                  <a:pt x="31750" y="0"/>
                </a:moveTo>
                <a:lnTo>
                  <a:pt x="31750" y="0"/>
                </a:lnTo>
                <a:lnTo>
                  <a:pt x="31750" y="381000"/>
                </a:lnTo>
                <a:lnTo>
                  <a:pt x="31750" y="381000"/>
                </a:lnTo>
                <a:cubicBezTo>
                  <a:pt x="14227" y="381000"/>
                  <a:pt x="0" y="366773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Shape 36"/>
          <p:cNvSpPr/>
          <p:nvPr/>
        </p:nvSpPr>
        <p:spPr>
          <a:xfrm>
            <a:off x="6619875" y="211137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6588125" y="2111373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969125" y="2111373"/>
            <a:ext cx="2627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Kiểm tra điều kiện:</a:t>
            </a: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Nếu true → thực hiện thân.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540500" y="2492373"/>
            <a:ext cx="5143500" cy="381000"/>
          </a:xfrm>
          <a:custGeom>
            <a:avLst/>
            <a:gdLst/>
            <a:ahLst/>
            <a:cxnLst/>
            <a:rect l="l" t="t" r="r" b="b"/>
            <a:pathLst>
              <a:path w="5143500" h="381000">
                <a:moveTo>
                  <a:pt x="31750" y="0"/>
                </a:moveTo>
                <a:lnTo>
                  <a:pt x="5079999" y="0"/>
                </a:lnTo>
                <a:cubicBezTo>
                  <a:pt x="5115070" y="0"/>
                  <a:pt x="5143500" y="28430"/>
                  <a:pt x="5143500" y="63501"/>
                </a:cubicBezTo>
                <a:lnTo>
                  <a:pt x="5143500" y="317499"/>
                </a:lnTo>
                <a:cubicBezTo>
                  <a:pt x="5143500" y="352570"/>
                  <a:pt x="5115070" y="381000"/>
                  <a:pt x="5079999" y="381000"/>
                </a:cubicBezTo>
                <a:lnTo>
                  <a:pt x="31750" y="381000"/>
                </a:lnTo>
                <a:cubicBezTo>
                  <a:pt x="14215" y="381000"/>
                  <a:pt x="0" y="366785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6540500" y="2492373"/>
            <a:ext cx="31750" cy="381000"/>
          </a:xfrm>
          <a:custGeom>
            <a:avLst/>
            <a:gdLst/>
            <a:ahLst/>
            <a:cxnLst/>
            <a:rect l="l" t="t" r="r" b="b"/>
            <a:pathLst>
              <a:path w="31750" h="381000">
                <a:moveTo>
                  <a:pt x="31750" y="0"/>
                </a:moveTo>
                <a:lnTo>
                  <a:pt x="31750" y="0"/>
                </a:lnTo>
                <a:lnTo>
                  <a:pt x="31750" y="381000"/>
                </a:lnTo>
                <a:lnTo>
                  <a:pt x="31750" y="381000"/>
                </a:lnTo>
                <a:cubicBezTo>
                  <a:pt x="14227" y="381000"/>
                  <a:pt x="0" y="366773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6619875" y="255587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6588125" y="2555873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969125" y="2555873"/>
            <a:ext cx="29924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Thực hiện thân:</a:t>
            </a: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Thực thi các câu lệnh trong vòng lặp.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540500" y="2936873"/>
            <a:ext cx="5143500" cy="381000"/>
          </a:xfrm>
          <a:custGeom>
            <a:avLst/>
            <a:gdLst/>
            <a:ahLst/>
            <a:cxnLst/>
            <a:rect l="l" t="t" r="r" b="b"/>
            <a:pathLst>
              <a:path w="5143500" h="381000">
                <a:moveTo>
                  <a:pt x="31750" y="0"/>
                </a:moveTo>
                <a:lnTo>
                  <a:pt x="5079999" y="0"/>
                </a:lnTo>
                <a:cubicBezTo>
                  <a:pt x="5115070" y="0"/>
                  <a:pt x="5143500" y="28430"/>
                  <a:pt x="5143500" y="63501"/>
                </a:cubicBezTo>
                <a:lnTo>
                  <a:pt x="5143500" y="317499"/>
                </a:lnTo>
                <a:cubicBezTo>
                  <a:pt x="5143500" y="352570"/>
                  <a:pt x="5115070" y="381000"/>
                  <a:pt x="5079999" y="381000"/>
                </a:cubicBezTo>
                <a:lnTo>
                  <a:pt x="31750" y="381000"/>
                </a:lnTo>
                <a:cubicBezTo>
                  <a:pt x="14215" y="381000"/>
                  <a:pt x="0" y="366785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6540500" y="2936873"/>
            <a:ext cx="31750" cy="381000"/>
          </a:xfrm>
          <a:custGeom>
            <a:avLst/>
            <a:gdLst/>
            <a:ahLst/>
            <a:cxnLst/>
            <a:rect l="l" t="t" r="r" b="b"/>
            <a:pathLst>
              <a:path w="31750" h="381000">
                <a:moveTo>
                  <a:pt x="31750" y="0"/>
                </a:moveTo>
                <a:lnTo>
                  <a:pt x="31750" y="0"/>
                </a:lnTo>
                <a:lnTo>
                  <a:pt x="31750" y="381000"/>
                </a:lnTo>
                <a:lnTo>
                  <a:pt x="31750" y="381000"/>
                </a:lnTo>
                <a:cubicBezTo>
                  <a:pt x="14227" y="381000"/>
                  <a:pt x="0" y="366773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6619875" y="300037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6588125" y="3000373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969125" y="3000373"/>
            <a:ext cx="2016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Cập nhật:</a:t>
            </a: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Thay đổi giá trị biến đếm.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540500" y="3381373"/>
            <a:ext cx="5143500" cy="381000"/>
          </a:xfrm>
          <a:custGeom>
            <a:avLst/>
            <a:gdLst/>
            <a:ahLst/>
            <a:cxnLst/>
            <a:rect l="l" t="t" r="r" b="b"/>
            <a:pathLst>
              <a:path w="5143500" h="381000">
                <a:moveTo>
                  <a:pt x="31750" y="0"/>
                </a:moveTo>
                <a:lnTo>
                  <a:pt x="5079999" y="0"/>
                </a:lnTo>
                <a:cubicBezTo>
                  <a:pt x="5115070" y="0"/>
                  <a:pt x="5143500" y="28430"/>
                  <a:pt x="5143500" y="63501"/>
                </a:cubicBezTo>
                <a:lnTo>
                  <a:pt x="5143500" y="317499"/>
                </a:lnTo>
                <a:cubicBezTo>
                  <a:pt x="5143500" y="352570"/>
                  <a:pt x="5115070" y="381000"/>
                  <a:pt x="5079999" y="381000"/>
                </a:cubicBezTo>
                <a:lnTo>
                  <a:pt x="31750" y="381000"/>
                </a:lnTo>
                <a:cubicBezTo>
                  <a:pt x="14215" y="381000"/>
                  <a:pt x="0" y="366785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Shape 50"/>
          <p:cNvSpPr/>
          <p:nvPr/>
        </p:nvSpPr>
        <p:spPr>
          <a:xfrm>
            <a:off x="6540500" y="3381373"/>
            <a:ext cx="31750" cy="381000"/>
          </a:xfrm>
          <a:custGeom>
            <a:avLst/>
            <a:gdLst/>
            <a:ahLst/>
            <a:cxnLst/>
            <a:rect l="l" t="t" r="r" b="b"/>
            <a:pathLst>
              <a:path w="31750" h="381000">
                <a:moveTo>
                  <a:pt x="31750" y="0"/>
                </a:moveTo>
                <a:lnTo>
                  <a:pt x="31750" y="0"/>
                </a:lnTo>
                <a:lnTo>
                  <a:pt x="31750" y="381000"/>
                </a:lnTo>
                <a:lnTo>
                  <a:pt x="31750" y="381000"/>
                </a:lnTo>
                <a:cubicBezTo>
                  <a:pt x="14227" y="381000"/>
                  <a:pt x="0" y="366773"/>
                  <a:pt x="0" y="349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Shape 51"/>
          <p:cNvSpPr/>
          <p:nvPr/>
        </p:nvSpPr>
        <p:spPr>
          <a:xfrm>
            <a:off x="6619875" y="344487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lnTo>
                  <a:pt x="127000" y="0"/>
                </a:lnTo>
                <a:cubicBezTo>
                  <a:pt x="197093" y="0"/>
                  <a:pt x="254000" y="56907"/>
                  <a:pt x="254000" y="127000"/>
                </a:cubicBezTo>
                <a:lnTo>
                  <a:pt x="254000" y="127000"/>
                </a:lnTo>
                <a:cubicBezTo>
                  <a:pt x="254000" y="197093"/>
                  <a:pt x="197093" y="254000"/>
                  <a:pt x="127000" y="254000"/>
                </a:cubicBezTo>
                <a:lnTo>
                  <a:pt x="127000" y="254000"/>
                </a:lnTo>
                <a:cubicBezTo>
                  <a:pt x="56907" y="254000"/>
                  <a:pt x="0" y="197093"/>
                  <a:pt x="0" y="127000"/>
                </a:cubicBezTo>
                <a:lnTo>
                  <a:pt x="0" y="127000"/>
                </a:lnTo>
                <a:cubicBezTo>
                  <a:pt x="0" y="56907"/>
                  <a:pt x="56907" y="0"/>
                  <a:pt x="12700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6588125" y="3444873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969125" y="3444873"/>
            <a:ext cx="2889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Lặp lại:</a:t>
            </a:r>
            <a:r>
              <a:rPr lang="en-US" sz="1000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Quay lại bước 2 cho đến khi điều kiện false.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50000" y="3756143"/>
            <a:ext cx="5492750" cy="3111500"/>
          </a:xfrm>
          <a:custGeom>
            <a:avLst/>
            <a:gdLst/>
            <a:ahLst/>
            <a:cxnLst/>
            <a:rect l="l" t="t" r="r" b="b"/>
            <a:pathLst>
              <a:path w="5492750" h="3111500">
                <a:moveTo>
                  <a:pt x="31750" y="0"/>
                </a:moveTo>
                <a:lnTo>
                  <a:pt x="5397507" y="0"/>
                </a:lnTo>
                <a:cubicBezTo>
                  <a:pt x="5450108" y="0"/>
                  <a:pt x="5492750" y="42642"/>
                  <a:pt x="5492750" y="95243"/>
                </a:cubicBezTo>
                <a:lnTo>
                  <a:pt x="5492750" y="3016257"/>
                </a:lnTo>
                <a:cubicBezTo>
                  <a:pt x="5492750" y="3068858"/>
                  <a:pt x="5450108" y="3111500"/>
                  <a:pt x="5397507" y="3111500"/>
                </a:cubicBezTo>
                <a:lnTo>
                  <a:pt x="31750" y="3111500"/>
                </a:lnTo>
                <a:cubicBezTo>
                  <a:pt x="14215" y="3111500"/>
                  <a:pt x="0" y="3097285"/>
                  <a:pt x="0" y="307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Shape 55"/>
          <p:cNvSpPr/>
          <p:nvPr/>
        </p:nvSpPr>
        <p:spPr>
          <a:xfrm>
            <a:off x="6350000" y="3756143"/>
            <a:ext cx="31750" cy="3111500"/>
          </a:xfrm>
          <a:custGeom>
            <a:avLst/>
            <a:gdLst/>
            <a:ahLst/>
            <a:cxnLst/>
            <a:rect l="l" t="t" r="r" b="b"/>
            <a:pathLst>
              <a:path w="31750" h="3111500">
                <a:moveTo>
                  <a:pt x="31750" y="0"/>
                </a:moveTo>
                <a:lnTo>
                  <a:pt x="31750" y="0"/>
                </a:lnTo>
                <a:lnTo>
                  <a:pt x="31750" y="3111500"/>
                </a:lnTo>
                <a:lnTo>
                  <a:pt x="31750" y="3111500"/>
                </a:lnTo>
                <a:cubicBezTo>
                  <a:pt x="14227" y="3111500"/>
                  <a:pt x="0" y="3097273"/>
                  <a:pt x="0" y="307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8" name="Shape 56"/>
          <p:cNvSpPr/>
          <p:nvPr/>
        </p:nvSpPr>
        <p:spPr>
          <a:xfrm>
            <a:off x="6524625" y="391489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9ECE6A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9" name="Shape 57"/>
          <p:cNvSpPr/>
          <p:nvPr/>
        </p:nvSpPr>
        <p:spPr>
          <a:xfrm>
            <a:off x="6631781" y="4010143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95250" y="59531"/>
                </a:moveTo>
                <a:lnTo>
                  <a:pt x="95250" y="95250"/>
                </a:lnTo>
                <a:lnTo>
                  <a:pt x="142875" y="95250"/>
                </a:lnTo>
                <a:lnTo>
                  <a:pt x="142875" y="59531"/>
                </a:lnTo>
                <a:lnTo>
                  <a:pt x="95250" y="59531"/>
                </a:lnTo>
                <a:close/>
                <a:moveTo>
                  <a:pt x="71438" y="59531"/>
                </a:moveTo>
                <a:lnTo>
                  <a:pt x="23812" y="59531"/>
                </a:lnTo>
                <a:lnTo>
                  <a:pt x="23812" y="95250"/>
                </a:lnTo>
                <a:lnTo>
                  <a:pt x="71438" y="95250"/>
                </a:lnTo>
                <a:lnTo>
                  <a:pt x="71438" y="59531"/>
                </a:lnTo>
                <a:close/>
                <a:moveTo>
                  <a:pt x="0" y="119063"/>
                </a:moveTo>
                <a:lnTo>
                  <a:pt x="0" y="35719"/>
                </a:lnTo>
                <a:cubicBezTo>
                  <a:pt x="0" y="22585"/>
                  <a:pt x="10678" y="11906"/>
                  <a:pt x="23812" y="11906"/>
                </a:cubicBezTo>
                <a:lnTo>
                  <a:pt x="142875" y="11906"/>
                </a:lnTo>
                <a:cubicBezTo>
                  <a:pt x="156009" y="11906"/>
                  <a:pt x="166688" y="22585"/>
                  <a:pt x="166688" y="35719"/>
                </a:cubicBezTo>
                <a:lnTo>
                  <a:pt x="166688" y="154781"/>
                </a:lnTo>
                <a:cubicBezTo>
                  <a:pt x="166688" y="167915"/>
                  <a:pt x="156009" y="178594"/>
                  <a:pt x="142875" y="178594"/>
                </a:cubicBezTo>
                <a:lnTo>
                  <a:pt x="23812" y="178594"/>
                </a:lnTo>
                <a:cubicBezTo>
                  <a:pt x="10678" y="178594"/>
                  <a:pt x="0" y="167915"/>
                  <a:pt x="0" y="154781"/>
                </a:cubicBezTo>
                <a:lnTo>
                  <a:pt x="0" y="119063"/>
                </a:lnTo>
                <a:close/>
                <a:moveTo>
                  <a:pt x="142875" y="119063"/>
                </a:moveTo>
                <a:lnTo>
                  <a:pt x="95250" y="119063"/>
                </a:lnTo>
                <a:lnTo>
                  <a:pt x="95250" y="154781"/>
                </a:lnTo>
                <a:lnTo>
                  <a:pt x="142875" y="154781"/>
                </a:lnTo>
                <a:lnTo>
                  <a:pt x="142875" y="119063"/>
                </a:lnTo>
                <a:close/>
                <a:moveTo>
                  <a:pt x="71438" y="154781"/>
                </a:moveTo>
                <a:lnTo>
                  <a:pt x="71438" y="119063"/>
                </a:lnTo>
                <a:lnTo>
                  <a:pt x="23812" y="119063"/>
                </a:lnTo>
                <a:lnTo>
                  <a:pt x="23812" y="154781"/>
                </a:lnTo>
                <a:lnTo>
                  <a:pt x="71438" y="154781"/>
                </a:ln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7000875" y="3978393"/>
            <a:ext cx="14128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Theo dõi giá trị i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524625" y="4422893"/>
            <a:ext cx="5159375" cy="2286000"/>
          </a:xfrm>
          <a:custGeom>
            <a:avLst/>
            <a:gdLst/>
            <a:ahLst/>
            <a:cxnLst/>
            <a:rect l="l" t="t" r="r" b="b"/>
            <a:pathLst>
              <a:path w="5159375" h="2286000">
                <a:moveTo>
                  <a:pt x="63505" y="0"/>
                </a:moveTo>
                <a:lnTo>
                  <a:pt x="5095870" y="0"/>
                </a:lnTo>
                <a:cubicBezTo>
                  <a:pt x="5130943" y="0"/>
                  <a:pt x="5159375" y="28432"/>
                  <a:pt x="5159375" y="63505"/>
                </a:cubicBezTo>
                <a:lnTo>
                  <a:pt x="5159375" y="2222495"/>
                </a:lnTo>
                <a:cubicBezTo>
                  <a:pt x="5159375" y="2257568"/>
                  <a:pt x="5130943" y="2286000"/>
                  <a:pt x="5095870" y="2286000"/>
                </a:cubicBezTo>
                <a:lnTo>
                  <a:pt x="63505" y="2286000"/>
                </a:lnTo>
                <a:cubicBezTo>
                  <a:pt x="28432" y="2286000"/>
                  <a:pt x="0" y="2257568"/>
                  <a:pt x="0" y="2222495"/>
                </a:cubicBezTo>
                <a:lnTo>
                  <a:pt x="0" y="63505"/>
                </a:lnTo>
                <a:cubicBezTo>
                  <a:pt x="0" y="28456"/>
                  <a:pt x="28456" y="0"/>
                  <a:pt x="63505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graphicFrame>
        <p:nvGraphicFramePr>
          <p:cNvPr id="6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952388"/>
              </p:ext>
            </p:extLst>
          </p:nvPr>
        </p:nvGraphicFramePr>
        <p:xfrm>
          <a:off x="6619875" y="4518143"/>
          <a:ext cx="4968876" cy="2095504"/>
        </p:xfrm>
        <a:graphic>
          <a:graphicData uri="http://schemas.openxmlformats.org/drawingml/2006/table">
            <a:tbl>
              <a:tblPr/>
              <a:tblGrid>
                <a:gridCol w="1635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0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50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2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61938">
                <a:tc>
                  <a:txBody>
                    <a:bodyPr/>
                    <a:lstStyle/>
                    <a:p>
                      <a:pPr algn="l"/>
                      <a:r>
                        <a:rPr lang="en-US" sz="1000" b="1" u="none" dirty="0">
                          <a:solidFill>
                            <a:srgbClr val="7AA2F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Lần lặp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31750" marB="317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7AA2F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31750" marB="317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7AA2F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 &lt;= 5?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31750" marB="317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1" u="none" dirty="0">
                          <a:solidFill>
                            <a:srgbClr val="7AA2F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Thực hiện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31750" marB="317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1938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Khởi tạo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31750" marB="317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-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-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25400" cap="flat" cmpd="sng" algn="ctr">
                      <a:solidFill>
                        <a:srgbClr val="7AA2F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1938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Lần 1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31750" marB="317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9ECE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true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 1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938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Lần 2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31750" marB="317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9ECE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true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 2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1938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Lần 3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31750" marB="317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9ECE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true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 3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1938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Lần 4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31750" marB="317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9ECE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true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 4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1938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Lần 5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31750" marB="317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5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9ECE6A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true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 5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1938">
                <a:tc>
                  <a:txBody>
                    <a:bodyPr/>
                    <a:lstStyle/>
                    <a:p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Lần 6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31750" marB="3175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6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F7768E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false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u="none" dirty="0">
                          <a:solidFill>
                            <a:srgbClr val="C0CAF5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Kết thúc</a:t>
                      </a:r>
                      <a:endParaRPr lang="en-US" sz="10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0" marR="0" marT="0" marB="0"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8183" y="426638"/>
            <a:ext cx="65637" cy="459456"/>
          </a:xfrm>
          <a:custGeom>
            <a:avLst/>
            <a:gdLst/>
            <a:ahLst/>
            <a:cxnLst/>
            <a:rect l="l" t="t" r="r" b="b"/>
            <a:pathLst>
              <a:path w="65637" h="459456">
                <a:moveTo>
                  <a:pt x="32818" y="0"/>
                </a:moveTo>
                <a:lnTo>
                  <a:pt x="32818" y="0"/>
                </a:lnTo>
                <a:cubicBezTo>
                  <a:pt x="50943" y="0"/>
                  <a:pt x="65637" y="14693"/>
                  <a:pt x="65637" y="32818"/>
                </a:cubicBezTo>
                <a:lnTo>
                  <a:pt x="65637" y="426638"/>
                </a:lnTo>
                <a:cubicBezTo>
                  <a:pt x="65637" y="444763"/>
                  <a:pt x="50943" y="459456"/>
                  <a:pt x="32818" y="459456"/>
                </a:cubicBezTo>
                <a:lnTo>
                  <a:pt x="32818" y="459456"/>
                </a:lnTo>
                <a:cubicBezTo>
                  <a:pt x="14693" y="459456"/>
                  <a:pt x="0" y="444763"/>
                  <a:pt x="0" y="426638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25093" y="328183"/>
            <a:ext cx="2297281" cy="393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01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 for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25093" y="754821"/>
            <a:ext cx="2182417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7AA2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Ví dụ thực tế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4592" y="1214277"/>
            <a:ext cx="5669362" cy="2904420"/>
          </a:xfrm>
          <a:custGeom>
            <a:avLst/>
            <a:gdLst/>
            <a:ahLst/>
            <a:cxnLst/>
            <a:rect l="l" t="t" r="r" b="b"/>
            <a:pathLst>
              <a:path w="5669362" h="2904420">
                <a:moveTo>
                  <a:pt x="32818" y="0"/>
                </a:moveTo>
                <a:lnTo>
                  <a:pt x="5570902" y="0"/>
                </a:lnTo>
                <a:cubicBezTo>
                  <a:pt x="5625280" y="0"/>
                  <a:pt x="5669362" y="44082"/>
                  <a:pt x="5669362" y="98460"/>
                </a:cubicBezTo>
                <a:lnTo>
                  <a:pt x="5669362" y="2805960"/>
                </a:lnTo>
                <a:cubicBezTo>
                  <a:pt x="5669362" y="2860338"/>
                  <a:pt x="5625280" y="2904420"/>
                  <a:pt x="5570902" y="2904420"/>
                </a:cubicBezTo>
                <a:lnTo>
                  <a:pt x="32818" y="2904420"/>
                </a:lnTo>
                <a:cubicBezTo>
                  <a:pt x="14693" y="2904420"/>
                  <a:pt x="0" y="2889727"/>
                  <a:pt x="0" y="2871602"/>
                </a:cubicBezTo>
                <a:lnTo>
                  <a:pt x="0" y="32818"/>
                </a:lnTo>
                <a:cubicBezTo>
                  <a:pt x="0" y="14705"/>
                  <a:pt x="14705" y="0"/>
                  <a:pt x="32818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44592" y="1214277"/>
            <a:ext cx="32818" cy="2904420"/>
          </a:xfrm>
          <a:custGeom>
            <a:avLst/>
            <a:gdLst/>
            <a:ahLst/>
            <a:cxnLst/>
            <a:rect l="l" t="t" r="r" b="b"/>
            <a:pathLst>
              <a:path w="32818" h="2904420">
                <a:moveTo>
                  <a:pt x="32818" y="0"/>
                </a:moveTo>
                <a:lnTo>
                  <a:pt x="32818" y="0"/>
                </a:lnTo>
                <a:lnTo>
                  <a:pt x="32818" y="2904420"/>
                </a:lnTo>
                <a:lnTo>
                  <a:pt x="32818" y="2904420"/>
                </a:lnTo>
                <a:cubicBezTo>
                  <a:pt x="14693" y="2904420"/>
                  <a:pt x="0" y="2889727"/>
                  <a:pt x="0" y="2871602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25093" y="1378369"/>
            <a:ext cx="328183" cy="328183"/>
          </a:xfrm>
          <a:custGeom>
            <a:avLst/>
            <a:gdLst/>
            <a:ahLst/>
            <a:cxnLst/>
            <a:rect l="l" t="t" r="r" b="b"/>
            <a:pathLst>
              <a:path w="328183" h="328183">
                <a:moveTo>
                  <a:pt x="65637" y="0"/>
                </a:moveTo>
                <a:lnTo>
                  <a:pt x="262546" y="0"/>
                </a:lnTo>
                <a:cubicBezTo>
                  <a:pt x="298797" y="0"/>
                  <a:pt x="328183" y="29387"/>
                  <a:pt x="328183" y="65637"/>
                </a:cubicBezTo>
                <a:lnTo>
                  <a:pt x="328183" y="262546"/>
                </a:lnTo>
                <a:cubicBezTo>
                  <a:pt x="328183" y="298797"/>
                  <a:pt x="298797" y="328183"/>
                  <a:pt x="262546" y="328183"/>
                </a:cubicBezTo>
                <a:lnTo>
                  <a:pt x="65637" y="328183"/>
                </a:lnTo>
                <a:cubicBezTo>
                  <a:pt x="29387" y="328183"/>
                  <a:pt x="0" y="298797"/>
                  <a:pt x="0" y="262546"/>
                </a:cubicBezTo>
                <a:lnTo>
                  <a:pt x="0" y="65637"/>
                </a:lnTo>
                <a:cubicBezTo>
                  <a:pt x="0" y="29387"/>
                  <a:pt x="29387" y="0"/>
                  <a:pt x="65637" y="0"/>
                </a:cubicBezTo>
                <a:close/>
              </a:path>
            </a:pathLst>
          </a:custGeom>
          <a:solidFill>
            <a:srgbClr val="7AA2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27650" y="1460415"/>
            <a:ext cx="123069" cy="164092"/>
          </a:xfrm>
          <a:custGeom>
            <a:avLst/>
            <a:gdLst/>
            <a:ahLst/>
            <a:cxnLst/>
            <a:rect l="l" t="t" r="r" b="b"/>
            <a:pathLst>
              <a:path w="123069" h="164092">
                <a:moveTo>
                  <a:pt x="20511" y="0"/>
                </a:moveTo>
                <a:cubicBezTo>
                  <a:pt x="9198" y="0"/>
                  <a:pt x="0" y="9198"/>
                  <a:pt x="0" y="20511"/>
                </a:cubicBezTo>
                <a:lnTo>
                  <a:pt x="0" y="143580"/>
                </a:lnTo>
                <a:cubicBezTo>
                  <a:pt x="0" y="154893"/>
                  <a:pt x="9198" y="164092"/>
                  <a:pt x="20511" y="164092"/>
                </a:cubicBezTo>
                <a:lnTo>
                  <a:pt x="102557" y="164092"/>
                </a:lnTo>
                <a:cubicBezTo>
                  <a:pt x="113871" y="164092"/>
                  <a:pt x="123069" y="154893"/>
                  <a:pt x="123069" y="143580"/>
                </a:cubicBezTo>
                <a:lnTo>
                  <a:pt x="123069" y="20511"/>
                </a:lnTo>
                <a:cubicBezTo>
                  <a:pt x="123069" y="9198"/>
                  <a:pt x="113871" y="0"/>
                  <a:pt x="102557" y="0"/>
                </a:cubicBezTo>
                <a:lnTo>
                  <a:pt x="20511" y="0"/>
                </a:lnTo>
                <a:close/>
                <a:moveTo>
                  <a:pt x="30767" y="20511"/>
                </a:moveTo>
                <a:lnTo>
                  <a:pt x="92301" y="20511"/>
                </a:lnTo>
                <a:cubicBezTo>
                  <a:pt x="97974" y="20511"/>
                  <a:pt x="102557" y="25094"/>
                  <a:pt x="102557" y="30767"/>
                </a:cubicBezTo>
                <a:lnTo>
                  <a:pt x="102557" y="41023"/>
                </a:lnTo>
                <a:cubicBezTo>
                  <a:pt x="102557" y="46696"/>
                  <a:pt x="97974" y="51279"/>
                  <a:pt x="92301" y="51279"/>
                </a:cubicBezTo>
                <a:lnTo>
                  <a:pt x="30767" y="51279"/>
                </a:lnTo>
                <a:cubicBezTo>
                  <a:pt x="25094" y="51279"/>
                  <a:pt x="20511" y="46696"/>
                  <a:pt x="20511" y="41023"/>
                </a:cubicBezTo>
                <a:lnTo>
                  <a:pt x="20511" y="30767"/>
                </a:lnTo>
                <a:cubicBezTo>
                  <a:pt x="20511" y="25094"/>
                  <a:pt x="25094" y="20511"/>
                  <a:pt x="30767" y="20511"/>
                </a:cubicBezTo>
                <a:close/>
                <a:moveTo>
                  <a:pt x="35895" y="74354"/>
                </a:moveTo>
                <a:cubicBezTo>
                  <a:pt x="35895" y="78599"/>
                  <a:pt x="32448" y="82046"/>
                  <a:pt x="28203" y="82046"/>
                </a:cubicBezTo>
                <a:cubicBezTo>
                  <a:pt x="23958" y="82046"/>
                  <a:pt x="20511" y="78599"/>
                  <a:pt x="20511" y="74354"/>
                </a:cubicBezTo>
                <a:cubicBezTo>
                  <a:pt x="20511" y="70109"/>
                  <a:pt x="23958" y="66662"/>
                  <a:pt x="28203" y="66662"/>
                </a:cubicBezTo>
                <a:cubicBezTo>
                  <a:pt x="32448" y="66662"/>
                  <a:pt x="35895" y="70109"/>
                  <a:pt x="35895" y="74354"/>
                </a:cubicBezTo>
                <a:close/>
                <a:moveTo>
                  <a:pt x="61534" y="82046"/>
                </a:moveTo>
                <a:cubicBezTo>
                  <a:pt x="57289" y="82046"/>
                  <a:pt x="53843" y="78599"/>
                  <a:pt x="53843" y="74354"/>
                </a:cubicBezTo>
                <a:cubicBezTo>
                  <a:pt x="53843" y="70109"/>
                  <a:pt x="57289" y="66662"/>
                  <a:pt x="61534" y="66662"/>
                </a:cubicBezTo>
                <a:cubicBezTo>
                  <a:pt x="65780" y="66662"/>
                  <a:pt x="69226" y="70109"/>
                  <a:pt x="69226" y="74354"/>
                </a:cubicBezTo>
                <a:cubicBezTo>
                  <a:pt x="69226" y="78599"/>
                  <a:pt x="65780" y="82046"/>
                  <a:pt x="61534" y="82046"/>
                </a:cubicBezTo>
                <a:close/>
                <a:moveTo>
                  <a:pt x="102557" y="74354"/>
                </a:moveTo>
                <a:cubicBezTo>
                  <a:pt x="102557" y="78599"/>
                  <a:pt x="99111" y="82046"/>
                  <a:pt x="94865" y="82046"/>
                </a:cubicBezTo>
                <a:cubicBezTo>
                  <a:pt x="90620" y="82046"/>
                  <a:pt x="87174" y="78599"/>
                  <a:pt x="87174" y="74354"/>
                </a:cubicBezTo>
                <a:cubicBezTo>
                  <a:pt x="87174" y="70109"/>
                  <a:pt x="90620" y="66662"/>
                  <a:pt x="94865" y="66662"/>
                </a:cubicBezTo>
                <a:cubicBezTo>
                  <a:pt x="99111" y="66662"/>
                  <a:pt x="102557" y="70109"/>
                  <a:pt x="102557" y="74354"/>
                </a:cubicBezTo>
                <a:close/>
                <a:moveTo>
                  <a:pt x="28203" y="112813"/>
                </a:moveTo>
                <a:cubicBezTo>
                  <a:pt x="23958" y="112813"/>
                  <a:pt x="20511" y="109366"/>
                  <a:pt x="20511" y="105121"/>
                </a:cubicBezTo>
                <a:cubicBezTo>
                  <a:pt x="20511" y="100876"/>
                  <a:pt x="23958" y="97429"/>
                  <a:pt x="28203" y="97429"/>
                </a:cubicBezTo>
                <a:cubicBezTo>
                  <a:pt x="32448" y="97429"/>
                  <a:pt x="35895" y="100876"/>
                  <a:pt x="35895" y="105121"/>
                </a:cubicBezTo>
                <a:cubicBezTo>
                  <a:pt x="35895" y="109366"/>
                  <a:pt x="32448" y="112813"/>
                  <a:pt x="28203" y="112813"/>
                </a:cubicBezTo>
                <a:close/>
                <a:moveTo>
                  <a:pt x="69226" y="105121"/>
                </a:moveTo>
                <a:cubicBezTo>
                  <a:pt x="69226" y="109366"/>
                  <a:pt x="65780" y="112813"/>
                  <a:pt x="61534" y="112813"/>
                </a:cubicBezTo>
                <a:cubicBezTo>
                  <a:pt x="57289" y="112813"/>
                  <a:pt x="53843" y="109366"/>
                  <a:pt x="53843" y="105121"/>
                </a:cubicBezTo>
                <a:cubicBezTo>
                  <a:pt x="53843" y="100876"/>
                  <a:pt x="57289" y="97429"/>
                  <a:pt x="61534" y="97429"/>
                </a:cubicBezTo>
                <a:cubicBezTo>
                  <a:pt x="65780" y="97429"/>
                  <a:pt x="69226" y="100876"/>
                  <a:pt x="69226" y="105121"/>
                </a:cubicBezTo>
                <a:close/>
                <a:moveTo>
                  <a:pt x="94865" y="112813"/>
                </a:moveTo>
                <a:cubicBezTo>
                  <a:pt x="90620" y="112813"/>
                  <a:pt x="87174" y="109366"/>
                  <a:pt x="87174" y="105121"/>
                </a:cubicBezTo>
                <a:cubicBezTo>
                  <a:pt x="87174" y="100876"/>
                  <a:pt x="90620" y="97429"/>
                  <a:pt x="94865" y="97429"/>
                </a:cubicBezTo>
                <a:cubicBezTo>
                  <a:pt x="99111" y="97429"/>
                  <a:pt x="102557" y="100876"/>
                  <a:pt x="102557" y="105121"/>
                </a:cubicBezTo>
                <a:cubicBezTo>
                  <a:pt x="102557" y="109366"/>
                  <a:pt x="99111" y="112813"/>
                  <a:pt x="94865" y="112813"/>
                </a:cubicBezTo>
                <a:close/>
                <a:moveTo>
                  <a:pt x="20511" y="135888"/>
                </a:moveTo>
                <a:cubicBezTo>
                  <a:pt x="20511" y="131626"/>
                  <a:pt x="23941" y="128197"/>
                  <a:pt x="28203" y="128197"/>
                </a:cubicBezTo>
                <a:lnTo>
                  <a:pt x="64098" y="128197"/>
                </a:lnTo>
                <a:cubicBezTo>
                  <a:pt x="68361" y="128197"/>
                  <a:pt x="71790" y="131626"/>
                  <a:pt x="71790" y="135888"/>
                </a:cubicBezTo>
                <a:cubicBezTo>
                  <a:pt x="71790" y="140151"/>
                  <a:pt x="68361" y="143580"/>
                  <a:pt x="64098" y="143580"/>
                </a:cubicBezTo>
                <a:lnTo>
                  <a:pt x="28203" y="143580"/>
                </a:lnTo>
                <a:cubicBezTo>
                  <a:pt x="23941" y="143580"/>
                  <a:pt x="20511" y="140151"/>
                  <a:pt x="20511" y="135888"/>
                </a:cubicBezTo>
                <a:close/>
                <a:moveTo>
                  <a:pt x="94865" y="128197"/>
                </a:moveTo>
                <a:cubicBezTo>
                  <a:pt x="99128" y="128197"/>
                  <a:pt x="102557" y="131626"/>
                  <a:pt x="102557" y="135888"/>
                </a:cubicBezTo>
                <a:cubicBezTo>
                  <a:pt x="102557" y="140151"/>
                  <a:pt x="99128" y="143580"/>
                  <a:pt x="94865" y="143580"/>
                </a:cubicBezTo>
                <a:cubicBezTo>
                  <a:pt x="90603" y="143580"/>
                  <a:pt x="87174" y="140151"/>
                  <a:pt x="87174" y="135888"/>
                </a:cubicBezTo>
                <a:cubicBezTo>
                  <a:pt x="87174" y="131626"/>
                  <a:pt x="90603" y="128197"/>
                  <a:pt x="94865" y="128197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51731" y="1427596"/>
            <a:ext cx="1829620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1: Tính tổng 1 đến n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25093" y="1805007"/>
            <a:ext cx="5324770" cy="1386573"/>
          </a:xfrm>
          <a:custGeom>
            <a:avLst/>
            <a:gdLst/>
            <a:ahLst/>
            <a:cxnLst/>
            <a:rect l="l" t="t" r="r" b="b"/>
            <a:pathLst>
              <a:path w="5324770" h="1386573">
                <a:moveTo>
                  <a:pt x="65640" y="0"/>
                </a:moveTo>
                <a:lnTo>
                  <a:pt x="5259129" y="0"/>
                </a:lnTo>
                <a:cubicBezTo>
                  <a:pt x="5295382" y="0"/>
                  <a:pt x="5324770" y="29388"/>
                  <a:pt x="5324770" y="65640"/>
                </a:cubicBezTo>
                <a:lnTo>
                  <a:pt x="5324770" y="1320933"/>
                </a:lnTo>
                <a:cubicBezTo>
                  <a:pt x="5324770" y="1357185"/>
                  <a:pt x="5295382" y="1386573"/>
                  <a:pt x="5259129" y="1386573"/>
                </a:cubicBezTo>
                <a:lnTo>
                  <a:pt x="65640" y="1386573"/>
                </a:lnTo>
                <a:cubicBezTo>
                  <a:pt x="29388" y="1386573"/>
                  <a:pt x="0" y="1357185"/>
                  <a:pt x="0" y="1320933"/>
                </a:cubicBezTo>
                <a:lnTo>
                  <a:pt x="0" y="65640"/>
                </a:lnTo>
                <a:cubicBezTo>
                  <a:pt x="0" y="29388"/>
                  <a:pt x="29388" y="0"/>
                  <a:pt x="6564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25093" y="1805007"/>
            <a:ext cx="5382202" cy="1386573"/>
          </a:xfrm>
          <a:prstGeom prst="rect">
            <a:avLst/>
          </a:prstGeom>
          <a:noFill/>
          <a:ln/>
        </p:spPr>
        <p:txBody>
          <a:bodyPr wrap="square" lIns="131273" tIns="131273" rIns="131273" bIns="131273" rtlCol="0" anchor="ctr"/>
          <a:lstStyle/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 = </a:t>
            </a:r>
            <a:r>
              <a:rPr lang="en-US" sz="904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sum = </a:t>
            </a:r>
            <a:r>
              <a:rPr lang="en-US" sz="904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904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904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&lt;= n; i++)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 += i; </a:t>
            </a:r>
            <a:r>
              <a:rPr lang="en-US" sz="904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sum = sum + i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904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"Tổng = %d"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sum);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Kết quả: Tổng = 55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29195" y="3290035"/>
            <a:ext cx="5316565" cy="369206"/>
          </a:xfrm>
          <a:custGeom>
            <a:avLst/>
            <a:gdLst/>
            <a:ahLst/>
            <a:cxnLst/>
            <a:rect l="l" t="t" r="r" b="b"/>
            <a:pathLst>
              <a:path w="5316565" h="369206">
                <a:moveTo>
                  <a:pt x="65637" y="0"/>
                </a:moveTo>
                <a:lnTo>
                  <a:pt x="5250928" y="0"/>
                </a:lnTo>
                <a:cubicBezTo>
                  <a:pt x="5287178" y="0"/>
                  <a:pt x="5316565" y="29387"/>
                  <a:pt x="5316565" y="65637"/>
                </a:cubicBezTo>
                <a:lnTo>
                  <a:pt x="5316565" y="303568"/>
                </a:lnTo>
                <a:cubicBezTo>
                  <a:pt x="5316565" y="339819"/>
                  <a:pt x="5287178" y="369206"/>
                  <a:pt x="5250928" y="369206"/>
                </a:cubicBezTo>
                <a:lnTo>
                  <a:pt x="65637" y="369206"/>
                </a:lnTo>
                <a:cubicBezTo>
                  <a:pt x="29387" y="369206"/>
                  <a:pt x="0" y="339819"/>
                  <a:pt x="0" y="303568"/>
                </a:cubicBezTo>
                <a:lnTo>
                  <a:pt x="0" y="65637"/>
                </a:lnTo>
                <a:cubicBezTo>
                  <a:pt x="0" y="29411"/>
                  <a:pt x="29411" y="0"/>
                  <a:pt x="65637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AA2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31752" y="3392592"/>
            <a:ext cx="5168883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90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 chạy từ 1 đến 10, cộng dồn vào sum. sum = 1+2+3+...+10 = 55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44592" y="4252791"/>
            <a:ext cx="5669362" cy="2904420"/>
          </a:xfrm>
          <a:custGeom>
            <a:avLst/>
            <a:gdLst/>
            <a:ahLst/>
            <a:cxnLst/>
            <a:rect l="l" t="t" r="r" b="b"/>
            <a:pathLst>
              <a:path w="5669362" h="2904420">
                <a:moveTo>
                  <a:pt x="32818" y="0"/>
                </a:moveTo>
                <a:lnTo>
                  <a:pt x="5570902" y="0"/>
                </a:lnTo>
                <a:cubicBezTo>
                  <a:pt x="5625280" y="0"/>
                  <a:pt x="5669362" y="44082"/>
                  <a:pt x="5669362" y="98460"/>
                </a:cubicBezTo>
                <a:lnTo>
                  <a:pt x="5669362" y="2805960"/>
                </a:lnTo>
                <a:cubicBezTo>
                  <a:pt x="5669362" y="2860338"/>
                  <a:pt x="5625280" y="2904420"/>
                  <a:pt x="5570902" y="2904420"/>
                </a:cubicBezTo>
                <a:lnTo>
                  <a:pt x="32818" y="2904420"/>
                </a:lnTo>
                <a:cubicBezTo>
                  <a:pt x="14693" y="2904420"/>
                  <a:pt x="0" y="2889727"/>
                  <a:pt x="0" y="2871602"/>
                </a:cubicBezTo>
                <a:lnTo>
                  <a:pt x="0" y="32818"/>
                </a:lnTo>
                <a:cubicBezTo>
                  <a:pt x="0" y="14705"/>
                  <a:pt x="14705" y="0"/>
                  <a:pt x="32818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344592" y="4252791"/>
            <a:ext cx="32818" cy="2904420"/>
          </a:xfrm>
          <a:custGeom>
            <a:avLst/>
            <a:gdLst/>
            <a:ahLst/>
            <a:cxnLst/>
            <a:rect l="l" t="t" r="r" b="b"/>
            <a:pathLst>
              <a:path w="32818" h="2904420">
                <a:moveTo>
                  <a:pt x="32818" y="0"/>
                </a:moveTo>
                <a:lnTo>
                  <a:pt x="32818" y="0"/>
                </a:lnTo>
                <a:lnTo>
                  <a:pt x="32818" y="2904420"/>
                </a:lnTo>
                <a:lnTo>
                  <a:pt x="32818" y="2904420"/>
                </a:lnTo>
                <a:cubicBezTo>
                  <a:pt x="14693" y="2904420"/>
                  <a:pt x="0" y="2889727"/>
                  <a:pt x="0" y="2871602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25093" y="4416882"/>
            <a:ext cx="328183" cy="328183"/>
          </a:xfrm>
          <a:custGeom>
            <a:avLst/>
            <a:gdLst/>
            <a:ahLst/>
            <a:cxnLst/>
            <a:rect l="l" t="t" r="r" b="b"/>
            <a:pathLst>
              <a:path w="328183" h="328183">
                <a:moveTo>
                  <a:pt x="65637" y="0"/>
                </a:moveTo>
                <a:lnTo>
                  <a:pt x="262546" y="0"/>
                </a:lnTo>
                <a:cubicBezTo>
                  <a:pt x="298797" y="0"/>
                  <a:pt x="328183" y="29387"/>
                  <a:pt x="328183" y="65637"/>
                </a:cubicBezTo>
                <a:lnTo>
                  <a:pt x="328183" y="262546"/>
                </a:lnTo>
                <a:cubicBezTo>
                  <a:pt x="328183" y="298797"/>
                  <a:pt x="298797" y="328183"/>
                  <a:pt x="262546" y="328183"/>
                </a:cubicBezTo>
                <a:lnTo>
                  <a:pt x="65637" y="328183"/>
                </a:lnTo>
                <a:cubicBezTo>
                  <a:pt x="29387" y="328183"/>
                  <a:pt x="0" y="298797"/>
                  <a:pt x="0" y="262546"/>
                </a:cubicBezTo>
                <a:lnTo>
                  <a:pt x="0" y="65637"/>
                </a:lnTo>
                <a:cubicBezTo>
                  <a:pt x="0" y="29387"/>
                  <a:pt x="29387" y="0"/>
                  <a:pt x="65637" y="0"/>
                </a:cubicBezTo>
                <a:close/>
              </a:path>
            </a:pathLst>
          </a:custGeom>
          <a:solidFill>
            <a:srgbClr val="BB9A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17394" y="4498928"/>
            <a:ext cx="143580" cy="164092"/>
          </a:xfrm>
          <a:custGeom>
            <a:avLst/>
            <a:gdLst/>
            <a:ahLst/>
            <a:cxnLst/>
            <a:rect l="l" t="t" r="r" b="b"/>
            <a:pathLst>
              <a:path w="143580" h="164092">
                <a:moveTo>
                  <a:pt x="82046" y="51279"/>
                </a:moveTo>
                <a:lnTo>
                  <a:pt x="82046" y="82046"/>
                </a:lnTo>
                <a:lnTo>
                  <a:pt x="123069" y="82046"/>
                </a:lnTo>
                <a:lnTo>
                  <a:pt x="123069" y="51279"/>
                </a:lnTo>
                <a:lnTo>
                  <a:pt x="82046" y="51279"/>
                </a:lnTo>
                <a:close/>
                <a:moveTo>
                  <a:pt x="61534" y="51279"/>
                </a:moveTo>
                <a:lnTo>
                  <a:pt x="20511" y="51279"/>
                </a:lnTo>
                <a:lnTo>
                  <a:pt x="20511" y="82046"/>
                </a:lnTo>
                <a:lnTo>
                  <a:pt x="61534" y="82046"/>
                </a:lnTo>
                <a:lnTo>
                  <a:pt x="61534" y="51279"/>
                </a:lnTo>
                <a:close/>
                <a:moveTo>
                  <a:pt x="0" y="102557"/>
                </a:moveTo>
                <a:lnTo>
                  <a:pt x="0" y="30767"/>
                </a:lnTo>
                <a:cubicBezTo>
                  <a:pt x="0" y="19454"/>
                  <a:pt x="9198" y="10256"/>
                  <a:pt x="20511" y="10256"/>
                </a:cubicBezTo>
                <a:lnTo>
                  <a:pt x="123069" y="10256"/>
                </a:lnTo>
                <a:cubicBezTo>
                  <a:pt x="134382" y="10256"/>
                  <a:pt x="143580" y="19454"/>
                  <a:pt x="143580" y="30767"/>
                </a:cubicBezTo>
                <a:lnTo>
                  <a:pt x="143580" y="133324"/>
                </a:lnTo>
                <a:cubicBezTo>
                  <a:pt x="143580" y="144638"/>
                  <a:pt x="134382" y="153836"/>
                  <a:pt x="123069" y="153836"/>
                </a:cubicBezTo>
                <a:lnTo>
                  <a:pt x="20511" y="153836"/>
                </a:lnTo>
                <a:cubicBezTo>
                  <a:pt x="9198" y="153836"/>
                  <a:pt x="0" y="144638"/>
                  <a:pt x="0" y="133324"/>
                </a:cubicBezTo>
                <a:lnTo>
                  <a:pt x="0" y="102557"/>
                </a:lnTo>
                <a:close/>
                <a:moveTo>
                  <a:pt x="123069" y="102557"/>
                </a:moveTo>
                <a:lnTo>
                  <a:pt x="82046" y="102557"/>
                </a:lnTo>
                <a:lnTo>
                  <a:pt x="82046" y="133324"/>
                </a:lnTo>
                <a:lnTo>
                  <a:pt x="123069" y="133324"/>
                </a:lnTo>
                <a:lnTo>
                  <a:pt x="123069" y="102557"/>
                </a:lnTo>
                <a:close/>
                <a:moveTo>
                  <a:pt x="61534" y="133324"/>
                </a:moveTo>
                <a:lnTo>
                  <a:pt x="61534" y="102557"/>
                </a:lnTo>
                <a:lnTo>
                  <a:pt x="20511" y="102557"/>
                </a:lnTo>
                <a:lnTo>
                  <a:pt x="20511" y="133324"/>
                </a:lnTo>
                <a:lnTo>
                  <a:pt x="61534" y="133324"/>
                </a:ln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51731" y="4466110"/>
            <a:ext cx="2108576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2: Bảng cửu chương 5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25093" y="4843520"/>
            <a:ext cx="5324770" cy="1009163"/>
          </a:xfrm>
          <a:custGeom>
            <a:avLst/>
            <a:gdLst/>
            <a:ahLst/>
            <a:cxnLst/>
            <a:rect l="l" t="t" r="r" b="b"/>
            <a:pathLst>
              <a:path w="5324770" h="1009163">
                <a:moveTo>
                  <a:pt x="65636" y="0"/>
                </a:moveTo>
                <a:lnTo>
                  <a:pt x="5259134" y="0"/>
                </a:lnTo>
                <a:cubicBezTo>
                  <a:pt x="5295384" y="0"/>
                  <a:pt x="5324770" y="29386"/>
                  <a:pt x="5324770" y="65636"/>
                </a:cubicBezTo>
                <a:lnTo>
                  <a:pt x="5324770" y="943527"/>
                </a:lnTo>
                <a:cubicBezTo>
                  <a:pt x="5324770" y="979777"/>
                  <a:pt x="5295384" y="1009163"/>
                  <a:pt x="5259134" y="1009163"/>
                </a:cubicBezTo>
                <a:lnTo>
                  <a:pt x="65636" y="1009163"/>
                </a:lnTo>
                <a:cubicBezTo>
                  <a:pt x="29410" y="1009163"/>
                  <a:pt x="0" y="979752"/>
                  <a:pt x="0" y="943527"/>
                </a:cubicBezTo>
                <a:lnTo>
                  <a:pt x="0" y="65636"/>
                </a:lnTo>
                <a:cubicBezTo>
                  <a:pt x="0" y="29386"/>
                  <a:pt x="29386" y="0"/>
                  <a:pt x="65636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25093" y="4843520"/>
            <a:ext cx="5382202" cy="1009163"/>
          </a:xfrm>
          <a:prstGeom prst="rect">
            <a:avLst/>
          </a:prstGeom>
          <a:noFill/>
          <a:ln/>
        </p:spPr>
        <p:txBody>
          <a:bodyPr wrap="square" lIns="131273" tIns="131273" rIns="131273" bIns="131273" rtlCol="0" anchor="ctr"/>
          <a:lstStyle/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904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"Bảng cửu chương 5:\n"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904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904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&lt;= </a:t>
            </a:r>
            <a:r>
              <a:rPr lang="en-US" sz="904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i++)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904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"5 x %d = %d\n"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i, </a:t>
            </a:r>
            <a:r>
              <a:rPr lang="en-US" sz="904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* i);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29195" y="5955240"/>
            <a:ext cx="5316565" cy="369206"/>
          </a:xfrm>
          <a:custGeom>
            <a:avLst/>
            <a:gdLst/>
            <a:ahLst/>
            <a:cxnLst/>
            <a:rect l="l" t="t" r="r" b="b"/>
            <a:pathLst>
              <a:path w="5316565" h="369206">
                <a:moveTo>
                  <a:pt x="65637" y="0"/>
                </a:moveTo>
                <a:lnTo>
                  <a:pt x="5250928" y="0"/>
                </a:lnTo>
                <a:cubicBezTo>
                  <a:pt x="5287178" y="0"/>
                  <a:pt x="5316565" y="29387"/>
                  <a:pt x="5316565" y="65637"/>
                </a:cubicBezTo>
                <a:lnTo>
                  <a:pt x="5316565" y="303568"/>
                </a:lnTo>
                <a:cubicBezTo>
                  <a:pt x="5316565" y="339819"/>
                  <a:pt x="5287178" y="369206"/>
                  <a:pt x="5250928" y="369206"/>
                </a:cubicBezTo>
                <a:lnTo>
                  <a:pt x="65637" y="369206"/>
                </a:lnTo>
                <a:cubicBezTo>
                  <a:pt x="29387" y="369206"/>
                  <a:pt x="0" y="339819"/>
                  <a:pt x="0" y="303568"/>
                </a:cubicBezTo>
                <a:lnTo>
                  <a:pt x="0" y="65637"/>
                </a:lnTo>
                <a:cubicBezTo>
                  <a:pt x="0" y="29411"/>
                  <a:pt x="29411" y="0"/>
                  <a:pt x="65637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BB9A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31752" y="6057797"/>
            <a:ext cx="5168883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Kết quả:</a:t>
            </a:r>
            <a:r>
              <a:rPr lang="en-US" sz="90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5 x 1 = 5, 5 x 2 = 10, ..., 5 x 10 = 50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95352" y="1214277"/>
            <a:ext cx="5669362" cy="2904420"/>
          </a:xfrm>
          <a:custGeom>
            <a:avLst/>
            <a:gdLst/>
            <a:ahLst/>
            <a:cxnLst/>
            <a:rect l="l" t="t" r="r" b="b"/>
            <a:pathLst>
              <a:path w="5669362" h="2904420">
                <a:moveTo>
                  <a:pt x="32818" y="0"/>
                </a:moveTo>
                <a:lnTo>
                  <a:pt x="5570902" y="0"/>
                </a:lnTo>
                <a:cubicBezTo>
                  <a:pt x="5625280" y="0"/>
                  <a:pt x="5669362" y="44082"/>
                  <a:pt x="5669362" y="98460"/>
                </a:cubicBezTo>
                <a:lnTo>
                  <a:pt x="5669362" y="2805960"/>
                </a:lnTo>
                <a:cubicBezTo>
                  <a:pt x="5669362" y="2860338"/>
                  <a:pt x="5625280" y="2904420"/>
                  <a:pt x="5570902" y="2904420"/>
                </a:cubicBezTo>
                <a:lnTo>
                  <a:pt x="32818" y="2904420"/>
                </a:lnTo>
                <a:cubicBezTo>
                  <a:pt x="14693" y="2904420"/>
                  <a:pt x="0" y="2889727"/>
                  <a:pt x="0" y="2871602"/>
                </a:cubicBezTo>
                <a:lnTo>
                  <a:pt x="0" y="32818"/>
                </a:lnTo>
                <a:cubicBezTo>
                  <a:pt x="0" y="14705"/>
                  <a:pt x="14705" y="0"/>
                  <a:pt x="32818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195352" y="1214277"/>
            <a:ext cx="32818" cy="2904420"/>
          </a:xfrm>
          <a:custGeom>
            <a:avLst/>
            <a:gdLst/>
            <a:ahLst/>
            <a:cxnLst/>
            <a:rect l="l" t="t" r="r" b="b"/>
            <a:pathLst>
              <a:path w="32818" h="2904420">
                <a:moveTo>
                  <a:pt x="32818" y="0"/>
                </a:moveTo>
                <a:lnTo>
                  <a:pt x="32818" y="0"/>
                </a:lnTo>
                <a:lnTo>
                  <a:pt x="32818" y="2904420"/>
                </a:lnTo>
                <a:lnTo>
                  <a:pt x="32818" y="2904420"/>
                </a:lnTo>
                <a:cubicBezTo>
                  <a:pt x="14693" y="2904420"/>
                  <a:pt x="0" y="2889727"/>
                  <a:pt x="0" y="2871602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375853" y="1378369"/>
            <a:ext cx="328183" cy="328183"/>
          </a:xfrm>
          <a:custGeom>
            <a:avLst/>
            <a:gdLst/>
            <a:ahLst/>
            <a:cxnLst/>
            <a:rect l="l" t="t" r="r" b="b"/>
            <a:pathLst>
              <a:path w="328183" h="328183">
                <a:moveTo>
                  <a:pt x="65637" y="0"/>
                </a:moveTo>
                <a:lnTo>
                  <a:pt x="262546" y="0"/>
                </a:lnTo>
                <a:cubicBezTo>
                  <a:pt x="298797" y="0"/>
                  <a:pt x="328183" y="29387"/>
                  <a:pt x="328183" y="65637"/>
                </a:cubicBezTo>
                <a:lnTo>
                  <a:pt x="328183" y="262546"/>
                </a:lnTo>
                <a:cubicBezTo>
                  <a:pt x="328183" y="298797"/>
                  <a:pt x="298797" y="328183"/>
                  <a:pt x="262546" y="328183"/>
                </a:cubicBezTo>
                <a:lnTo>
                  <a:pt x="65637" y="328183"/>
                </a:lnTo>
                <a:cubicBezTo>
                  <a:pt x="29387" y="328183"/>
                  <a:pt x="0" y="298797"/>
                  <a:pt x="0" y="262546"/>
                </a:cubicBezTo>
                <a:lnTo>
                  <a:pt x="0" y="65637"/>
                </a:lnTo>
                <a:cubicBezTo>
                  <a:pt x="0" y="29387"/>
                  <a:pt x="29387" y="0"/>
                  <a:pt x="65637" y="0"/>
                </a:cubicBezTo>
                <a:close/>
              </a:path>
            </a:pathLst>
          </a:custGeom>
          <a:solidFill>
            <a:srgbClr val="9ECE6A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6457899" y="1460415"/>
            <a:ext cx="164092" cy="164092"/>
          </a:xfrm>
          <a:custGeom>
            <a:avLst/>
            <a:gdLst/>
            <a:ahLst/>
            <a:cxnLst/>
            <a:rect l="l" t="t" r="r" b="b"/>
            <a:pathLst>
              <a:path w="164092" h="164092">
                <a:moveTo>
                  <a:pt x="134190" y="12179"/>
                </a:moveTo>
                <a:cubicBezTo>
                  <a:pt x="136850" y="14102"/>
                  <a:pt x="138452" y="17210"/>
                  <a:pt x="138452" y="20511"/>
                </a:cubicBezTo>
                <a:lnTo>
                  <a:pt x="138452" y="51279"/>
                </a:lnTo>
                <a:lnTo>
                  <a:pt x="143580" y="51279"/>
                </a:lnTo>
                <a:cubicBezTo>
                  <a:pt x="149253" y="51279"/>
                  <a:pt x="153836" y="55862"/>
                  <a:pt x="153836" y="61534"/>
                </a:cubicBezTo>
                <a:cubicBezTo>
                  <a:pt x="153836" y="67207"/>
                  <a:pt x="149253" y="71790"/>
                  <a:pt x="143580" y="71790"/>
                </a:cubicBezTo>
                <a:lnTo>
                  <a:pt x="112813" y="71790"/>
                </a:lnTo>
                <a:cubicBezTo>
                  <a:pt x="107140" y="71790"/>
                  <a:pt x="102557" y="67207"/>
                  <a:pt x="102557" y="61534"/>
                </a:cubicBezTo>
                <a:cubicBezTo>
                  <a:pt x="102557" y="55862"/>
                  <a:pt x="107140" y="51279"/>
                  <a:pt x="112813" y="51279"/>
                </a:cubicBezTo>
                <a:lnTo>
                  <a:pt x="117941" y="51279"/>
                </a:lnTo>
                <a:lnTo>
                  <a:pt x="117941" y="34741"/>
                </a:lnTo>
                <a:lnTo>
                  <a:pt x="116050" y="35382"/>
                </a:lnTo>
                <a:cubicBezTo>
                  <a:pt x="110666" y="37177"/>
                  <a:pt x="104865" y="34261"/>
                  <a:pt x="103070" y="28908"/>
                </a:cubicBezTo>
                <a:cubicBezTo>
                  <a:pt x="101275" y="23556"/>
                  <a:pt x="104192" y="17723"/>
                  <a:pt x="109544" y="15928"/>
                </a:cubicBezTo>
                <a:lnTo>
                  <a:pt x="124927" y="10801"/>
                </a:lnTo>
                <a:cubicBezTo>
                  <a:pt x="128068" y="9743"/>
                  <a:pt x="131498" y="10288"/>
                  <a:pt x="134158" y="12211"/>
                </a:cubicBezTo>
                <a:close/>
                <a:moveTo>
                  <a:pt x="117011" y="138004"/>
                </a:moveTo>
                <a:lnTo>
                  <a:pt x="120761" y="132235"/>
                </a:lnTo>
                <a:cubicBezTo>
                  <a:pt x="110217" y="129062"/>
                  <a:pt x="102557" y="119255"/>
                  <a:pt x="102557" y="107685"/>
                </a:cubicBezTo>
                <a:cubicBezTo>
                  <a:pt x="102557" y="93519"/>
                  <a:pt x="114031" y="82046"/>
                  <a:pt x="128197" y="82046"/>
                </a:cubicBezTo>
                <a:cubicBezTo>
                  <a:pt x="142362" y="82046"/>
                  <a:pt x="153836" y="93519"/>
                  <a:pt x="153836" y="107685"/>
                </a:cubicBezTo>
                <a:cubicBezTo>
                  <a:pt x="153836" y="115024"/>
                  <a:pt x="151721" y="122203"/>
                  <a:pt x="147714" y="128357"/>
                </a:cubicBezTo>
                <a:lnTo>
                  <a:pt x="134222" y="149157"/>
                </a:lnTo>
                <a:cubicBezTo>
                  <a:pt x="131145" y="153900"/>
                  <a:pt x="124799" y="155278"/>
                  <a:pt x="120024" y="152169"/>
                </a:cubicBezTo>
                <a:cubicBezTo>
                  <a:pt x="115249" y="149060"/>
                  <a:pt x="113903" y="142747"/>
                  <a:pt x="117011" y="137971"/>
                </a:cubicBezTo>
                <a:close/>
                <a:moveTo>
                  <a:pt x="135888" y="107685"/>
                </a:moveTo>
                <a:cubicBezTo>
                  <a:pt x="135888" y="103440"/>
                  <a:pt x="132442" y="99993"/>
                  <a:pt x="128197" y="99993"/>
                </a:cubicBezTo>
                <a:cubicBezTo>
                  <a:pt x="123951" y="99993"/>
                  <a:pt x="120505" y="103440"/>
                  <a:pt x="120505" y="107685"/>
                </a:cubicBezTo>
                <a:cubicBezTo>
                  <a:pt x="120505" y="111930"/>
                  <a:pt x="123951" y="115377"/>
                  <a:pt x="128197" y="115377"/>
                </a:cubicBezTo>
                <a:cubicBezTo>
                  <a:pt x="132442" y="115377"/>
                  <a:pt x="135888" y="111930"/>
                  <a:pt x="135888" y="107685"/>
                </a:cubicBezTo>
                <a:close/>
                <a:moveTo>
                  <a:pt x="48266" y="150823"/>
                </a:moveTo>
                <a:cubicBezTo>
                  <a:pt x="44260" y="154829"/>
                  <a:pt x="37754" y="154829"/>
                  <a:pt x="33748" y="150823"/>
                </a:cubicBezTo>
                <a:lnTo>
                  <a:pt x="2981" y="120056"/>
                </a:lnTo>
                <a:cubicBezTo>
                  <a:pt x="-1026" y="116050"/>
                  <a:pt x="-1026" y="109544"/>
                  <a:pt x="2981" y="105538"/>
                </a:cubicBezTo>
                <a:cubicBezTo>
                  <a:pt x="6987" y="101532"/>
                  <a:pt x="13493" y="101532"/>
                  <a:pt x="17499" y="105538"/>
                </a:cubicBezTo>
                <a:lnTo>
                  <a:pt x="30767" y="118806"/>
                </a:lnTo>
                <a:lnTo>
                  <a:pt x="30767" y="20511"/>
                </a:lnTo>
                <a:cubicBezTo>
                  <a:pt x="30767" y="14839"/>
                  <a:pt x="35350" y="10256"/>
                  <a:pt x="41023" y="10256"/>
                </a:cubicBezTo>
                <a:cubicBezTo>
                  <a:pt x="46696" y="10256"/>
                  <a:pt x="51279" y="14839"/>
                  <a:pt x="51279" y="20511"/>
                </a:cubicBezTo>
                <a:lnTo>
                  <a:pt x="51279" y="118806"/>
                </a:lnTo>
                <a:lnTo>
                  <a:pt x="64547" y="105538"/>
                </a:lnTo>
                <a:cubicBezTo>
                  <a:pt x="68553" y="101532"/>
                  <a:pt x="75059" y="101532"/>
                  <a:pt x="79065" y="105538"/>
                </a:cubicBezTo>
                <a:cubicBezTo>
                  <a:pt x="83071" y="109544"/>
                  <a:pt x="83071" y="116050"/>
                  <a:pt x="79065" y="120056"/>
                </a:cubicBezTo>
                <a:lnTo>
                  <a:pt x="48298" y="150823"/>
                </a:ln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802491" y="1427596"/>
            <a:ext cx="2034735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3: In số chẵn 2 đến 20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75853" y="1805007"/>
            <a:ext cx="5324770" cy="1197868"/>
          </a:xfrm>
          <a:custGeom>
            <a:avLst/>
            <a:gdLst/>
            <a:ahLst/>
            <a:cxnLst/>
            <a:rect l="l" t="t" r="r" b="b"/>
            <a:pathLst>
              <a:path w="5324770" h="1197868">
                <a:moveTo>
                  <a:pt x="65631" y="0"/>
                </a:moveTo>
                <a:lnTo>
                  <a:pt x="5259139" y="0"/>
                </a:lnTo>
                <a:cubicBezTo>
                  <a:pt x="5295386" y="0"/>
                  <a:pt x="5324770" y="29384"/>
                  <a:pt x="5324770" y="65631"/>
                </a:cubicBezTo>
                <a:lnTo>
                  <a:pt x="5324770" y="1132237"/>
                </a:lnTo>
                <a:cubicBezTo>
                  <a:pt x="5324770" y="1168484"/>
                  <a:pt x="5295386" y="1197868"/>
                  <a:pt x="5259139" y="1197868"/>
                </a:cubicBezTo>
                <a:lnTo>
                  <a:pt x="65631" y="1197868"/>
                </a:lnTo>
                <a:cubicBezTo>
                  <a:pt x="29384" y="1197868"/>
                  <a:pt x="0" y="1168484"/>
                  <a:pt x="0" y="1132237"/>
                </a:cubicBezTo>
                <a:lnTo>
                  <a:pt x="0" y="65631"/>
                </a:lnTo>
                <a:cubicBezTo>
                  <a:pt x="0" y="29408"/>
                  <a:pt x="29408" y="0"/>
                  <a:pt x="65631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375853" y="1805007"/>
            <a:ext cx="5382202" cy="1197868"/>
          </a:xfrm>
          <a:prstGeom prst="rect">
            <a:avLst/>
          </a:prstGeom>
          <a:noFill/>
          <a:ln/>
        </p:spPr>
        <p:txBody>
          <a:bodyPr wrap="square" lIns="131273" tIns="131273" rIns="131273" bIns="131273" rtlCol="0" anchor="ctr"/>
          <a:lstStyle/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904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"Số chẵn: "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904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904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&lt;= </a:t>
            </a:r>
            <a:r>
              <a:rPr lang="en-US" sz="904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+= </a:t>
            </a:r>
            <a:r>
              <a:rPr lang="en-US" sz="904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904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 "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Kết quả: 2 4 6 8 10 12 14 16 18 20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79955" y="3103381"/>
            <a:ext cx="5316565" cy="369206"/>
          </a:xfrm>
          <a:custGeom>
            <a:avLst/>
            <a:gdLst/>
            <a:ahLst/>
            <a:cxnLst/>
            <a:rect l="l" t="t" r="r" b="b"/>
            <a:pathLst>
              <a:path w="5316565" h="369206">
                <a:moveTo>
                  <a:pt x="65637" y="0"/>
                </a:moveTo>
                <a:lnTo>
                  <a:pt x="5250928" y="0"/>
                </a:lnTo>
                <a:cubicBezTo>
                  <a:pt x="5287178" y="0"/>
                  <a:pt x="5316565" y="29387"/>
                  <a:pt x="5316565" y="65637"/>
                </a:cubicBezTo>
                <a:lnTo>
                  <a:pt x="5316565" y="303568"/>
                </a:lnTo>
                <a:cubicBezTo>
                  <a:pt x="5316565" y="339819"/>
                  <a:pt x="5287178" y="369206"/>
                  <a:pt x="5250928" y="369206"/>
                </a:cubicBezTo>
                <a:lnTo>
                  <a:pt x="65637" y="369206"/>
                </a:lnTo>
                <a:cubicBezTo>
                  <a:pt x="29387" y="369206"/>
                  <a:pt x="0" y="339819"/>
                  <a:pt x="0" y="303568"/>
                </a:cubicBezTo>
                <a:lnTo>
                  <a:pt x="0" y="65637"/>
                </a:lnTo>
                <a:cubicBezTo>
                  <a:pt x="0" y="29411"/>
                  <a:pt x="29411" y="0"/>
                  <a:pt x="65637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482512" y="3205938"/>
            <a:ext cx="5168883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90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 += 2 nghĩa là i tăng 2 đơn vị mỗi lần lặp.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5352" y="4252791"/>
            <a:ext cx="5669362" cy="2904420"/>
          </a:xfrm>
          <a:custGeom>
            <a:avLst/>
            <a:gdLst/>
            <a:ahLst/>
            <a:cxnLst/>
            <a:rect l="l" t="t" r="r" b="b"/>
            <a:pathLst>
              <a:path w="5669362" h="2904420">
                <a:moveTo>
                  <a:pt x="32818" y="0"/>
                </a:moveTo>
                <a:lnTo>
                  <a:pt x="5570902" y="0"/>
                </a:lnTo>
                <a:cubicBezTo>
                  <a:pt x="5625280" y="0"/>
                  <a:pt x="5669362" y="44082"/>
                  <a:pt x="5669362" y="98460"/>
                </a:cubicBezTo>
                <a:lnTo>
                  <a:pt x="5669362" y="2805960"/>
                </a:lnTo>
                <a:cubicBezTo>
                  <a:pt x="5669362" y="2860338"/>
                  <a:pt x="5625280" y="2904420"/>
                  <a:pt x="5570902" y="2904420"/>
                </a:cubicBezTo>
                <a:lnTo>
                  <a:pt x="32818" y="2904420"/>
                </a:lnTo>
                <a:cubicBezTo>
                  <a:pt x="14693" y="2904420"/>
                  <a:pt x="0" y="2889727"/>
                  <a:pt x="0" y="2871602"/>
                </a:cubicBezTo>
                <a:lnTo>
                  <a:pt x="0" y="32818"/>
                </a:lnTo>
                <a:cubicBezTo>
                  <a:pt x="0" y="14705"/>
                  <a:pt x="14705" y="0"/>
                  <a:pt x="32818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195352" y="4252791"/>
            <a:ext cx="32818" cy="2904420"/>
          </a:xfrm>
          <a:custGeom>
            <a:avLst/>
            <a:gdLst/>
            <a:ahLst/>
            <a:cxnLst/>
            <a:rect l="l" t="t" r="r" b="b"/>
            <a:pathLst>
              <a:path w="32818" h="2904420">
                <a:moveTo>
                  <a:pt x="32818" y="0"/>
                </a:moveTo>
                <a:lnTo>
                  <a:pt x="32818" y="0"/>
                </a:lnTo>
                <a:lnTo>
                  <a:pt x="32818" y="2904420"/>
                </a:lnTo>
                <a:lnTo>
                  <a:pt x="32818" y="2904420"/>
                </a:lnTo>
                <a:cubicBezTo>
                  <a:pt x="14693" y="2904420"/>
                  <a:pt x="0" y="2889727"/>
                  <a:pt x="0" y="2871602"/>
                </a:cubicBezTo>
                <a:lnTo>
                  <a:pt x="0" y="32818"/>
                </a:lnTo>
                <a:cubicBezTo>
                  <a:pt x="0" y="14693"/>
                  <a:pt x="14693" y="0"/>
                  <a:pt x="32818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375853" y="4416882"/>
            <a:ext cx="328183" cy="328183"/>
          </a:xfrm>
          <a:custGeom>
            <a:avLst/>
            <a:gdLst/>
            <a:ahLst/>
            <a:cxnLst/>
            <a:rect l="l" t="t" r="r" b="b"/>
            <a:pathLst>
              <a:path w="328183" h="328183">
                <a:moveTo>
                  <a:pt x="65637" y="0"/>
                </a:moveTo>
                <a:lnTo>
                  <a:pt x="262546" y="0"/>
                </a:lnTo>
                <a:cubicBezTo>
                  <a:pt x="298797" y="0"/>
                  <a:pt x="328183" y="29387"/>
                  <a:pt x="328183" y="65637"/>
                </a:cubicBezTo>
                <a:lnTo>
                  <a:pt x="328183" y="262546"/>
                </a:lnTo>
                <a:cubicBezTo>
                  <a:pt x="328183" y="298797"/>
                  <a:pt x="298797" y="328183"/>
                  <a:pt x="262546" y="328183"/>
                </a:cubicBezTo>
                <a:lnTo>
                  <a:pt x="65637" y="328183"/>
                </a:lnTo>
                <a:cubicBezTo>
                  <a:pt x="29387" y="328183"/>
                  <a:pt x="0" y="298797"/>
                  <a:pt x="0" y="262546"/>
                </a:cubicBezTo>
                <a:lnTo>
                  <a:pt x="0" y="65637"/>
                </a:lnTo>
                <a:cubicBezTo>
                  <a:pt x="0" y="29387"/>
                  <a:pt x="29387" y="0"/>
                  <a:pt x="65637" y="0"/>
                </a:cubicBezTo>
                <a:close/>
              </a:path>
            </a:pathLst>
          </a:custGeom>
          <a:solidFill>
            <a:srgbClr val="7DC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457899" y="4498928"/>
            <a:ext cx="164092" cy="164092"/>
          </a:xfrm>
          <a:custGeom>
            <a:avLst/>
            <a:gdLst/>
            <a:ahLst/>
            <a:cxnLst/>
            <a:rect l="l" t="t" r="r" b="b"/>
            <a:pathLst>
              <a:path w="164092" h="164092">
                <a:moveTo>
                  <a:pt x="139959" y="23941"/>
                </a:moveTo>
                <a:lnTo>
                  <a:pt x="143580" y="27370"/>
                </a:lnTo>
                <a:lnTo>
                  <a:pt x="143580" y="10256"/>
                </a:lnTo>
                <a:cubicBezTo>
                  <a:pt x="143580" y="4583"/>
                  <a:pt x="148163" y="0"/>
                  <a:pt x="153836" y="0"/>
                </a:cubicBezTo>
                <a:cubicBezTo>
                  <a:pt x="159508" y="0"/>
                  <a:pt x="164092" y="4583"/>
                  <a:pt x="164092" y="10256"/>
                </a:cubicBezTo>
                <a:lnTo>
                  <a:pt x="164092" y="51279"/>
                </a:lnTo>
                <a:cubicBezTo>
                  <a:pt x="164092" y="56951"/>
                  <a:pt x="159508" y="61534"/>
                  <a:pt x="153836" y="61534"/>
                </a:cubicBezTo>
                <a:lnTo>
                  <a:pt x="112813" y="61534"/>
                </a:lnTo>
                <a:cubicBezTo>
                  <a:pt x="107140" y="61534"/>
                  <a:pt x="102557" y="56951"/>
                  <a:pt x="102557" y="51279"/>
                </a:cubicBezTo>
                <a:cubicBezTo>
                  <a:pt x="102557" y="45606"/>
                  <a:pt x="107140" y="41023"/>
                  <a:pt x="112813" y="41023"/>
                </a:cubicBezTo>
                <a:lnTo>
                  <a:pt x="128164" y="41023"/>
                </a:lnTo>
                <a:lnTo>
                  <a:pt x="125729" y="38715"/>
                </a:lnTo>
                <a:cubicBezTo>
                  <a:pt x="125665" y="38651"/>
                  <a:pt x="125601" y="38587"/>
                  <a:pt x="125536" y="38523"/>
                </a:cubicBezTo>
                <a:cubicBezTo>
                  <a:pt x="101500" y="14486"/>
                  <a:pt x="62560" y="14486"/>
                  <a:pt x="38523" y="38523"/>
                </a:cubicBezTo>
                <a:cubicBezTo>
                  <a:pt x="14486" y="62560"/>
                  <a:pt x="14486" y="101500"/>
                  <a:pt x="38523" y="125536"/>
                </a:cubicBezTo>
                <a:cubicBezTo>
                  <a:pt x="62560" y="149573"/>
                  <a:pt x="101500" y="149573"/>
                  <a:pt x="125536" y="125536"/>
                </a:cubicBezTo>
                <a:cubicBezTo>
                  <a:pt x="128164" y="122908"/>
                  <a:pt x="130504" y="120120"/>
                  <a:pt x="132555" y="117172"/>
                </a:cubicBezTo>
                <a:cubicBezTo>
                  <a:pt x="135792" y="112524"/>
                  <a:pt x="142202" y="111403"/>
                  <a:pt x="146849" y="114640"/>
                </a:cubicBezTo>
                <a:cubicBezTo>
                  <a:pt x="151496" y="117877"/>
                  <a:pt x="152618" y="124287"/>
                  <a:pt x="149381" y="128934"/>
                </a:cubicBezTo>
                <a:cubicBezTo>
                  <a:pt x="146657" y="132844"/>
                  <a:pt x="143548" y="136561"/>
                  <a:pt x="140055" y="140055"/>
                </a:cubicBezTo>
                <a:cubicBezTo>
                  <a:pt x="108006" y="172104"/>
                  <a:pt x="56054" y="172104"/>
                  <a:pt x="24037" y="140055"/>
                </a:cubicBezTo>
                <a:cubicBezTo>
                  <a:pt x="-7980" y="108006"/>
                  <a:pt x="-8012" y="56086"/>
                  <a:pt x="24037" y="24037"/>
                </a:cubicBezTo>
                <a:cubicBezTo>
                  <a:pt x="56054" y="-7980"/>
                  <a:pt x="107909" y="-8012"/>
                  <a:pt x="139959" y="23941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802491" y="4466110"/>
            <a:ext cx="1526051" cy="2297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92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4: Đếm ngược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75853" y="4843520"/>
            <a:ext cx="5324770" cy="1386573"/>
          </a:xfrm>
          <a:custGeom>
            <a:avLst/>
            <a:gdLst/>
            <a:ahLst/>
            <a:cxnLst/>
            <a:rect l="l" t="t" r="r" b="b"/>
            <a:pathLst>
              <a:path w="5324770" h="1386573">
                <a:moveTo>
                  <a:pt x="65640" y="0"/>
                </a:moveTo>
                <a:lnTo>
                  <a:pt x="5259129" y="0"/>
                </a:lnTo>
                <a:cubicBezTo>
                  <a:pt x="5295382" y="0"/>
                  <a:pt x="5324770" y="29388"/>
                  <a:pt x="5324770" y="65640"/>
                </a:cubicBezTo>
                <a:lnTo>
                  <a:pt x="5324770" y="1320933"/>
                </a:lnTo>
                <a:cubicBezTo>
                  <a:pt x="5324770" y="1357185"/>
                  <a:pt x="5295382" y="1386573"/>
                  <a:pt x="5259129" y="1386573"/>
                </a:cubicBezTo>
                <a:lnTo>
                  <a:pt x="65640" y="1386573"/>
                </a:lnTo>
                <a:cubicBezTo>
                  <a:pt x="29388" y="1386573"/>
                  <a:pt x="0" y="1357185"/>
                  <a:pt x="0" y="1320933"/>
                </a:cubicBezTo>
                <a:lnTo>
                  <a:pt x="0" y="65640"/>
                </a:lnTo>
                <a:cubicBezTo>
                  <a:pt x="0" y="29388"/>
                  <a:pt x="29388" y="0"/>
                  <a:pt x="6564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375853" y="4843520"/>
            <a:ext cx="5382202" cy="1386573"/>
          </a:xfrm>
          <a:prstGeom prst="rect">
            <a:avLst/>
          </a:prstGeom>
          <a:noFill/>
          <a:ln/>
        </p:spPr>
        <p:txBody>
          <a:bodyPr wrap="square" lIns="131273" tIns="131273" rIns="131273" bIns="131273" rtlCol="0" anchor="ctr"/>
          <a:lstStyle/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904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"Đếm ngược: "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904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904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 &gt;= </a:t>
            </a:r>
            <a:r>
              <a:rPr lang="en-US" sz="904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 i--)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904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 "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904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"Bùm!"</a:t>
            </a:r>
            <a:r>
              <a:rPr lang="en-US" sz="904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904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Kết quả: 10 9 8 ... 2 1 Bùm!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79955" y="6328548"/>
            <a:ext cx="5316565" cy="369206"/>
          </a:xfrm>
          <a:custGeom>
            <a:avLst/>
            <a:gdLst/>
            <a:ahLst/>
            <a:cxnLst/>
            <a:rect l="l" t="t" r="r" b="b"/>
            <a:pathLst>
              <a:path w="5316565" h="369206">
                <a:moveTo>
                  <a:pt x="65637" y="0"/>
                </a:moveTo>
                <a:lnTo>
                  <a:pt x="5250928" y="0"/>
                </a:lnTo>
                <a:cubicBezTo>
                  <a:pt x="5287178" y="0"/>
                  <a:pt x="5316565" y="29387"/>
                  <a:pt x="5316565" y="65637"/>
                </a:cubicBezTo>
                <a:lnTo>
                  <a:pt x="5316565" y="303568"/>
                </a:lnTo>
                <a:cubicBezTo>
                  <a:pt x="5316565" y="339819"/>
                  <a:pt x="5287178" y="369206"/>
                  <a:pt x="5250928" y="369206"/>
                </a:cubicBezTo>
                <a:lnTo>
                  <a:pt x="65637" y="369206"/>
                </a:lnTo>
                <a:cubicBezTo>
                  <a:pt x="29387" y="369206"/>
                  <a:pt x="0" y="339819"/>
                  <a:pt x="0" y="303568"/>
                </a:cubicBezTo>
                <a:lnTo>
                  <a:pt x="0" y="65637"/>
                </a:lnTo>
                <a:cubicBezTo>
                  <a:pt x="0" y="29411"/>
                  <a:pt x="29411" y="0"/>
                  <a:pt x="65637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DCF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6482512" y="6431106"/>
            <a:ext cx="5168883" cy="164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4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90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i-- giảm i đi 1, chạy từ 10 về 1.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484314" y="7295406"/>
            <a:ext cx="3224398" cy="336388"/>
          </a:xfrm>
          <a:custGeom>
            <a:avLst/>
            <a:gdLst/>
            <a:ahLst/>
            <a:cxnLst/>
            <a:rect l="l" t="t" r="r" b="b"/>
            <a:pathLst>
              <a:path w="3224398" h="336388">
                <a:moveTo>
                  <a:pt x="168194" y="0"/>
                </a:moveTo>
                <a:lnTo>
                  <a:pt x="3056205" y="0"/>
                </a:lnTo>
                <a:cubicBezTo>
                  <a:pt x="3149095" y="0"/>
                  <a:pt x="3224398" y="75303"/>
                  <a:pt x="3224398" y="168194"/>
                </a:cubicBezTo>
                <a:lnTo>
                  <a:pt x="3224398" y="168194"/>
                </a:lnTo>
                <a:cubicBezTo>
                  <a:pt x="3224398" y="261085"/>
                  <a:pt x="3149095" y="336388"/>
                  <a:pt x="3056205" y="336388"/>
                </a:cubicBezTo>
                <a:lnTo>
                  <a:pt x="168194" y="336388"/>
                </a:lnTo>
                <a:cubicBezTo>
                  <a:pt x="75365" y="336388"/>
                  <a:pt x="0" y="261022"/>
                  <a:pt x="0" y="168194"/>
                </a:cubicBezTo>
                <a:lnTo>
                  <a:pt x="0" y="168194"/>
                </a:lnTo>
                <a:cubicBezTo>
                  <a:pt x="0" y="75365"/>
                  <a:pt x="75365" y="0"/>
                  <a:pt x="168194" y="0"/>
                </a:cubicBezTo>
                <a:close/>
              </a:path>
            </a:pathLst>
          </a:custGeom>
          <a:solidFill>
            <a:srgbClr val="7AA2F7">
              <a:alpha val="10196"/>
            </a:srgbClr>
          </a:solidFill>
          <a:ln w="12700">
            <a:solidFill>
              <a:srgbClr val="7AA2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2" name="Shape 40"/>
          <p:cNvSpPr/>
          <p:nvPr/>
        </p:nvSpPr>
        <p:spPr>
          <a:xfrm>
            <a:off x="4691479" y="7389759"/>
            <a:ext cx="110762" cy="147682"/>
          </a:xfrm>
          <a:custGeom>
            <a:avLst/>
            <a:gdLst/>
            <a:ahLst/>
            <a:cxnLst/>
            <a:rect l="l" t="t" r="r" b="b"/>
            <a:pathLst>
              <a:path w="110762" h="147682">
                <a:moveTo>
                  <a:pt x="84485" y="110762"/>
                </a:moveTo>
                <a:cubicBezTo>
                  <a:pt x="86590" y="104330"/>
                  <a:pt x="90802" y="98503"/>
                  <a:pt x="95561" y="93484"/>
                </a:cubicBezTo>
                <a:cubicBezTo>
                  <a:pt x="104993" y="83562"/>
                  <a:pt x="110762" y="70149"/>
                  <a:pt x="110762" y="55381"/>
                </a:cubicBezTo>
                <a:cubicBezTo>
                  <a:pt x="110762" y="24806"/>
                  <a:pt x="85956" y="0"/>
                  <a:pt x="55381" y="0"/>
                </a:cubicBezTo>
                <a:cubicBezTo>
                  <a:pt x="24806" y="0"/>
                  <a:pt x="0" y="24806"/>
                  <a:pt x="0" y="55381"/>
                </a:cubicBezTo>
                <a:cubicBezTo>
                  <a:pt x="0" y="70149"/>
                  <a:pt x="5769" y="83562"/>
                  <a:pt x="15201" y="93484"/>
                </a:cubicBezTo>
                <a:cubicBezTo>
                  <a:pt x="19960" y="98503"/>
                  <a:pt x="24200" y="104330"/>
                  <a:pt x="26277" y="110762"/>
                </a:cubicBezTo>
                <a:lnTo>
                  <a:pt x="84456" y="110762"/>
                </a:lnTo>
                <a:close/>
                <a:moveTo>
                  <a:pt x="83071" y="124607"/>
                </a:moveTo>
                <a:lnTo>
                  <a:pt x="27690" y="124607"/>
                </a:lnTo>
                <a:lnTo>
                  <a:pt x="27690" y="129222"/>
                </a:lnTo>
                <a:cubicBezTo>
                  <a:pt x="27690" y="141971"/>
                  <a:pt x="38017" y="152297"/>
                  <a:pt x="50766" y="152297"/>
                </a:cubicBezTo>
                <a:lnTo>
                  <a:pt x="59996" y="152297"/>
                </a:lnTo>
                <a:cubicBezTo>
                  <a:pt x="72745" y="152297"/>
                  <a:pt x="83071" y="141971"/>
                  <a:pt x="83071" y="129222"/>
                </a:cubicBezTo>
                <a:lnTo>
                  <a:pt x="83071" y="124607"/>
                </a:lnTo>
                <a:close/>
                <a:moveTo>
                  <a:pt x="53073" y="32306"/>
                </a:moveTo>
                <a:cubicBezTo>
                  <a:pt x="41593" y="32306"/>
                  <a:pt x="32306" y="41593"/>
                  <a:pt x="32306" y="53073"/>
                </a:cubicBezTo>
                <a:cubicBezTo>
                  <a:pt x="32306" y="56910"/>
                  <a:pt x="29219" y="59996"/>
                  <a:pt x="25383" y="59996"/>
                </a:cubicBezTo>
                <a:cubicBezTo>
                  <a:pt x="21547" y="59996"/>
                  <a:pt x="18460" y="56910"/>
                  <a:pt x="18460" y="53073"/>
                </a:cubicBezTo>
                <a:cubicBezTo>
                  <a:pt x="18460" y="33950"/>
                  <a:pt x="33950" y="18460"/>
                  <a:pt x="53073" y="18460"/>
                </a:cubicBezTo>
                <a:cubicBezTo>
                  <a:pt x="56910" y="18460"/>
                  <a:pt x="59996" y="21547"/>
                  <a:pt x="59996" y="25383"/>
                </a:cubicBezTo>
                <a:cubicBezTo>
                  <a:pt x="59996" y="29219"/>
                  <a:pt x="56910" y="32306"/>
                  <a:pt x="53073" y="32306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4935565" y="7365145"/>
            <a:ext cx="2674692" cy="196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4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Vòng lặp for phù hợp khi biết trước số lần lặp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4486" y="434831"/>
            <a:ext cx="66897" cy="468280"/>
          </a:xfrm>
          <a:custGeom>
            <a:avLst/>
            <a:gdLst/>
            <a:ahLst/>
            <a:cxnLst/>
            <a:rect l="l" t="t" r="r" b="b"/>
            <a:pathLst>
              <a:path w="66897" h="468280">
                <a:moveTo>
                  <a:pt x="33449" y="0"/>
                </a:moveTo>
                <a:lnTo>
                  <a:pt x="33449" y="0"/>
                </a:lnTo>
                <a:cubicBezTo>
                  <a:pt x="51922" y="0"/>
                  <a:pt x="66897" y="14975"/>
                  <a:pt x="66897" y="33449"/>
                </a:cubicBezTo>
                <a:lnTo>
                  <a:pt x="66897" y="434831"/>
                </a:lnTo>
                <a:cubicBezTo>
                  <a:pt x="66897" y="453304"/>
                  <a:pt x="51922" y="468280"/>
                  <a:pt x="33449" y="468280"/>
                </a:cubicBezTo>
                <a:lnTo>
                  <a:pt x="33449" y="468280"/>
                </a:lnTo>
                <a:cubicBezTo>
                  <a:pt x="14975" y="468280"/>
                  <a:pt x="0" y="453304"/>
                  <a:pt x="0" y="434831"/>
                </a:cubicBezTo>
                <a:lnTo>
                  <a:pt x="0" y="33449"/>
                </a:lnTo>
                <a:cubicBezTo>
                  <a:pt x="0" y="14975"/>
                  <a:pt x="14975" y="0"/>
                  <a:pt x="33449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35177" y="334486"/>
            <a:ext cx="2818041" cy="4013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16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 while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35177" y="769317"/>
            <a:ext cx="2700971" cy="2341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7" b="1" dirty="0">
                <a:solidFill>
                  <a:srgbClr val="BB9A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While Loop - Cú pháp &amp; Sơ đồ khối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1210" y="1237597"/>
            <a:ext cx="5460477" cy="2910025"/>
          </a:xfrm>
          <a:custGeom>
            <a:avLst/>
            <a:gdLst/>
            <a:ahLst/>
            <a:cxnLst/>
            <a:rect l="l" t="t" r="r" b="b"/>
            <a:pathLst>
              <a:path w="5460477" h="2910025">
                <a:moveTo>
                  <a:pt x="33449" y="0"/>
                </a:moveTo>
                <a:lnTo>
                  <a:pt x="5360140" y="0"/>
                </a:lnTo>
                <a:cubicBezTo>
                  <a:pt x="5415555" y="0"/>
                  <a:pt x="5460477" y="44923"/>
                  <a:pt x="5460477" y="100338"/>
                </a:cubicBezTo>
                <a:lnTo>
                  <a:pt x="5460477" y="2809687"/>
                </a:lnTo>
                <a:cubicBezTo>
                  <a:pt x="5460477" y="2865102"/>
                  <a:pt x="5415555" y="2910025"/>
                  <a:pt x="5360140" y="2910025"/>
                </a:cubicBezTo>
                <a:lnTo>
                  <a:pt x="33449" y="2910025"/>
                </a:lnTo>
                <a:cubicBezTo>
                  <a:pt x="14975" y="2910025"/>
                  <a:pt x="0" y="2895049"/>
                  <a:pt x="0" y="2876576"/>
                </a:cubicBezTo>
                <a:lnTo>
                  <a:pt x="0" y="33449"/>
                </a:lnTo>
                <a:cubicBezTo>
                  <a:pt x="0" y="14988"/>
                  <a:pt x="14988" y="0"/>
                  <a:pt x="33449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51210" y="1237597"/>
            <a:ext cx="33449" cy="2910025"/>
          </a:xfrm>
          <a:custGeom>
            <a:avLst/>
            <a:gdLst/>
            <a:ahLst/>
            <a:cxnLst/>
            <a:rect l="l" t="t" r="r" b="b"/>
            <a:pathLst>
              <a:path w="33449" h="2910025">
                <a:moveTo>
                  <a:pt x="33449" y="0"/>
                </a:moveTo>
                <a:lnTo>
                  <a:pt x="33449" y="0"/>
                </a:lnTo>
                <a:lnTo>
                  <a:pt x="33449" y="2910025"/>
                </a:lnTo>
                <a:lnTo>
                  <a:pt x="33449" y="2910025"/>
                </a:lnTo>
                <a:cubicBezTo>
                  <a:pt x="14975" y="2910025"/>
                  <a:pt x="0" y="2895049"/>
                  <a:pt x="0" y="2876576"/>
                </a:cubicBezTo>
                <a:lnTo>
                  <a:pt x="0" y="33449"/>
                </a:lnTo>
                <a:cubicBezTo>
                  <a:pt x="0" y="14975"/>
                  <a:pt x="14975" y="0"/>
                  <a:pt x="33449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35177" y="1404840"/>
            <a:ext cx="401383" cy="401383"/>
          </a:xfrm>
          <a:custGeom>
            <a:avLst/>
            <a:gdLst/>
            <a:ahLst/>
            <a:cxnLst/>
            <a:rect l="l" t="t" r="r" b="b"/>
            <a:pathLst>
              <a:path w="401383" h="401383">
                <a:moveTo>
                  <a:pt x="66898" y="0"/>
                </a:moveTo>
                <a:lnTo>
                  <a:pt x="334484" y="0"/>
                </a:lnTo>
                <a:cubicBezTo>
                  <a:pt x="371407" y="0"/>
                  <a:pt x="401383" y="29976"/>
                  <a:pt x="401383" y="66898"/>
                </a:cubicBezTo>
                <a:lnTo>
                  <a:pt x="401383" y="334484"/>
                </a:lnTo>
                <a:cubicBezTo>
                  <a:pt x="401383" y="371407"/>
                  <a:pt x="371407" y="401383"/>
                  <a:pt x="334484" y="401383"/>
                </a:cubicBezTo>
                <a:lnTo>
                  <a:pt x="66898" y="401383"/>
                </a:lnTo>
                <a:cubicBezTo>
                  <a:pt x="29976" y="401383"/>
                  <a:pt x="0" y="371407"/>
                  <a:pt x="0" y="334484"/>
                </a:cubicBezTo>
                <a:lnTo>
                  <a:pt x="0" y="66898"/>
                </a:lnTo>
                <a:cubicBezTo>
                  <a:pt x="0" y="29976"/>
                  <a:pt x="29976" y="0"/>
                  <a:pt x="66898" y="0"/>
                </a:cubicBezTo>
                <a:close/>
              </a:path>
            </a:pathLst>
          </a:custGeom>
          <a:solidFill>
            <a:srgbClr val="BB9A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622979" y="1505185"/>
            <a:ext cx="225778" cy="200691"/>
          </a:xfrm>
          <a:custGeom>
            <a:avLst/>
            <a:gdLst/>
            <a:ahLst/>
            <a:cxnLst/>
            <a:rect l="l" t="t" r="r" b="b"/>
            <a:pathLst>
              <a:path w="225778" h="200691">
                <a:moveTo>
                  <a:pt x="141425" y="470"/>
                </a:moveTo>
                <a:cubicBezTo>
                  <a:pt x="134761" y="-1450"/>
                  <a:pt x="127823" y="2430"/>
                  <a:pt x="125902" y="9094"/>
                </a:cubicBezTo>
                <a:lnTo>
                  <a:pt x="75730" y="184699"/>
                </a:lnTo>
                <a:cubicBezTo>
                  <a:pt x="73809" y="191362"/>
                  <a:pt x="77690" y="198300"/>
                  <a:pt x="84353" y="200221"/>
                </a:cubicBezTo>
                <a:cubicBezTo>
                  <a:pt x="91017" y="202142"/>
                  <a:pt x="97955" y="198261"/>
                  <a:pt x="99875" y="191598"/>
                </a:cubicBezTo>
                <a:lnTo>
                  <a:pt x="150048" y="15993"/>
                </a:lnTo>
                <a:cubicBezTo>
                  <a:pt x="151969" y="9329"/>
                  <a:pt x="148088" y="2391"/>
                  <a:pt x="141425" y="470"/>
                </a:cubicBezTo>
                <a:close/>
                <a:moveTo>
                  <a:pt x="166746" y="53818"/>
                </a:moveTo>
                <a:cubicBezTo>
                  <a:pt x="161847" y="58718"/>
                  <a:pt x="161847" y="66675"/>
                  <a:pt x="166746" y="71575"/>
                </a:cubicBezTo>
                <a:lnTo>
                  <a:pt x="195517" y="100346"/>
                </a:lnTo>
                <a:lnTo>
                  <a:pt x="166746" y="129117"/>
                </a:lnTo>
                <a:cubicBezTo>
                  <a:pt x="161847" y="134016"/>
                  <a:pt x="161847" y="141973"/>
                  <a:pt x="166746" y="146873"/>
                </a:cubicBezTo>
                <a:cubicBezTo>
                  <a:pt x="171646" y="151773"/>
                  <a:pt x="179603" y="151773"/>
                  <a:pt x="184503" y="146873"/>
                </a:cubicBezTo>
                <a:lnTo>
                  <a:pt x="222132" y="109244"/>
                </a:lnTo>
                <a:cubicBezTo>
                  <a:pt x="227032" y="104344"/>
                  <a:pt x="227032" y="96387"/>
                  <a:pt x="222132" y="91487"/>
                </a:cubicBezTo>
                <a:lnTo>
                  <a:pt x="184503" y="53857"/>
                </a:lnTo>
                <a:cubicBezTo>
                  <a:pt x="179603" y="48958"/>
                  <a:pt x="171646" y="48958"/>
                  <a:pt x="166746" y="53857"/>
                </a:cubicBezTo>
                <a:close/>
                <a:moveTo>
                  <a:pt x="59071" y="53818"/>
                </a:moveTo>
                <a:cubicBezTo>
                  <a:pt x="54171" y="48919"/>
                  <a:pt x="46214" y="48919"/>
                  <a:pt x="41314" y="53818"/>
                </a:cubicBezTo>
                <a:lnTo>
                  <a:pt x="3685" y="91448"/>
                </a:lnTo>
                <a:cubicBezTo>
                  <a:pt x="-1215" y="96348"/>
                  <a:pt x="-1215" y="104305"/>
                  <a:pt x="3685" y="109204"/>
                </a:cubicBezTo>
                <a:lnTo>
                  <a:pt x="41314" y="146834"/>
                </a:lnTo>
                <a:cubicBezTo>
                  <a:pt x="46214" y="151734"/>
                  <a:pt x="54171" y="151734"/>
                  <a:pt x="59071" y="146834"/>
                </a:cubicBezTo>
                <a:cubicBezTo>
                  <a:pt x="63970" y="141934"/>
                  <a:pt x="63970" y="133977"/>
                  <a:pt x="59071" y="129077"/>
                </a:cubicBezTo>
                <a:lnTo>
                  <a:pt x="30300" y="100346"/>
                </a:lnTo>
                <a:lnTo>
                  <a:pt x="59031" y="71575"/>
                </a:lnTo>
                <a:cubicBezTo>
                  <a:pt x="63931" y="66675"/>
                  <a:pt x="63931" y="58718"/>
                  <a:pt x="59031" y="53818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36905" y="1471737"/>
            <a:ext cx="836214" cy="267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8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Cú pháp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5177" y="1940016"/>
            <a:ext cx="5109267" cy="1488461"/>
          </a:xfrm>
          <a:custGeom>
            <a:avLst/>
            <a:gdLst/>
            <a:ahLst/>
            <a:cxnLst/>
            <a:rect l="l" t="t" r="r" b="b"/>
            <a:pathLst>
              <a:path w="5109267" h="1488461">
                <a:moveTo>
                  <a:pt x="66891" y="0"/>
                </a:moveTo>
                <a:lnTo>
                  <a:pt x="5042376" y="0"/>
                </a:lnTo>
                <a:cubicBezTo>
                  <a:pt x="5079319" y="0"/>
                  <a:pt x="5109267" y="29948"/>
                  <a:pt x="5109267" y="66891"/>
                </a:cubicBezTo>
                <a:lnTo>
                  <a:pt x="5109267" y="1421569"/>
                </a:lnTo>
                <a:cubicBezTo>
                  <a:pt x="5109267" y="1458513"/>
                  <a:pt x="5079319" y="1488461"/>
                  <a:pt x="5042376" y="1488461"/>
                </a:cubicBezTo>
                <a:lnTo>
                  <a:pt x="66891" y="1488461"/>
                </a:lnTo>
                <a:cubicBezTo>
                  <a:pt x="29948" y="1488461"/>
                  <a:pt x="0" y="1458513"/>
                  <a:pt x="0" y="1421569"/>
                </a:cubicBezTo>
                <a:lnTo>
                  <a:pt x="0" y="66891"/>
                </a:lnTo>
                <a:cubicBezTo>
                  <a:pt x="0" y="29973"/>
                  <a:pt x="29973" y="0"/>
                  <a:pt x="66891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35177" y="1940016"/>
            <a:ext cx="5184527" cy="1488461"/>
          </a:xfrm>
          <a:prstGeom prst="rect">
            <a:avLst/>
          </a:prstGeom>
          <a:noFill/>
          <a:ln/>
        </p:spPr>
        <p:txBody>
          <a:bodyPr wrap="square" lIns="133794" tIns="133794" rIns="133794" bIns="133794" rtlCol="0" anchor="ctr"/>
          <a:lstStyle/>
          <a:p>
            <a:pPr>
              <a:lnSpc>
                <a:spcPct val="140000"/>
              </a:lnSpc>
            </a:pPr>
            <a:r>
              <a:rPr lang="en-US" sz="118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118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118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điều_kiện</a:t>
            </a:r>
            <a:r>
              <a:rPr lang="en-US" sz="118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8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Thân vòng lặp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8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Các câu lệnh thực hiện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8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Cập nhật biến điều khiển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8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39358" y="3568543"/>
            <a:ext cx="5100905" cy="409745"/>
          </a:xfrm>
          <a:custGeom>
            <a:avLst/>
            <a:gdLst/>
            <a:ahLst/>
            <a:cxnLst/>
            <a:rect l="l" t="t" r="r" b="b"/>
            <a:pathLst>
              <a:path w="5100905" h="409745">
                <a:moveTo>
                  <a:pt x="66899" y="0"/>
                </a:moveTo>
                <a:lnTo>
                  <a:pt x="5034006" y="0"/>
                </a:lnTo>
                <a:cubicBezTo>
                  <a:pt x="5070954" y="0"/>
                  <a:pt x="5100905" y="29952"/>
                  <a:pt x="5100905" y="66899"/>
                </a:cubicBezTo>
                <a:lnTo>
                  <a:pt x="5100905" y="342846"/>
                </a:lnTo>
                <a:cubicBezTo>
                  <a:pt x="5100905" y="379793"/>
                  <a:pt x="5070954" y="409745"/>
                  <a:pt x="5034006" y="409745"/>
                </a:cubicBezTo>
                <a:lnTo>
                  <a:pt x="66899" y="409745"/>
                </a:lnTo>
                <a:cubicBezTo>
                  <a:pt x="29976" y="409745"/>
                  <a:pt x="0" y="379768"/>
                  <a:pt x="0" y="342846"/>
                </a:cubicBezTo>
                <a:lnTo>
                  <a:pt x="0" y="66899"/>
                </a:lnTo>
                <a:cubicBezTo>
                  <a:pt x="0" y="29952"/>
                  <a:pt x="29952" y="0"/>
                  <a:pt x="66899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BB9A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660609" y="3706519"/>
            <a:ext cx="133794" cy="133794"/>
          </a:xfrm>
          <a:custGeom>
            <a:avLst/>
            <a:gdLst/>
            <a:ahLst/>
            <a:cxnLst/>
            <a:rect l="l" t="t" r="r" b="b"/>
            <a:pathLst>
              <a:path w="133794" h="133794">
                <a:moveTo>
                  <a:pt x="66897" y="133794"/>
                </a:moveTo>
                <a:cubicBezTo>
                  <a:pt x="103819" y="133794"/>
                  <a:pt x="133794" y="103819"/>
                  <a:pt x="133794" y="66897"/>
                </a:cubicBezTo>
                <a:cubicBezTo>
                  <a:pt x="133794" y="29976"/>
                  <a:pt x="103819" y="0"/>
                  <a:pt x="66897" y="0"/>
                </a:cubicBezTo>
                <a:cubicBezTo>
                  <a:pt x="29976" y="0"/>
                  <a:pt x="0" y="29976"/>
                  <a:pt x="0" y="66897"/>
                </a:cubicBezTo>
                <a:cubicBezTo>
                  <a:pt x="0" y="103819"/>
                  <a:pt x="29976" y="133794"/>
                  <a:pt x="66897" y="133794"/>
                </a:cubicBezTo>
                <a:close/>
                <a:moveTo>
                  <a:pt x="58535" y="41811"/>
                </a:moveTo>
                <a:cubicBezTo>
                  <a:pt x="58535" y="37196"/>
                  <a:pt x="62282" y="33449"/>
                  <a:pt x="66897" y="33449"/>
                </a:cubicBezTo>
                <a:cubicBezTo>
                  <a:pt x="71512" y="33449"/>
                  <a:pt x="75259" y="37196"/>
                  <a:pt x="75259" y="41811"/>
                </a:cubicBezTo>
                <a:cubicBezTo>
                  <a:pt x="75259" y="46426"/>
                  <a:pt x="71512" y="50173"/>
                  <a:pt x="66897" y="50173"/>
                </a:cubicBezTo>
                <a:cubicBezTo>
                  <a:pt x="62282" y="50173"/>
                  <a:pt x="58535" y="46426"/>
                  <a:pt x="58535" y="41811"/>
                </a:cubicBezTo>
                <a:close/>
                <a:moveTo>
                  <a:pt x="56444" y="58535"/>
                </a:moveTo>
                <a:lnTo>
                  <a:pt x="68988" y="58535"/>
                </a:lnTo>
                <a:cubicBezTo>
                  <a:pt x="72463" y="58535"/>
                  <a:pt x="75259" y="61331"/>
                  <a:pt x="75259" y="64807"/>
                </a:cubicBezTo>
                <a:lnTo>
                  <a:pt x="75259" y="87802"/>
                </a:lnTo>
                <a:lnTo>
                  <a:pt x="77350" y="87802"/>
                </a:lnTo>
                <a:cubicBezTo>
                  <a:pt x="80825" y="87802"/>
                  <a:pt x="83621" y="90599"/>
                  <a:pt x="83621" y="94074"/>
                </a:cubicBezTo>
                <a:cubicBezTo>
                  <a:pt x="83621" y="97550"/>
                  <a:pt x="80825" y="100346"/>
                  <a:pt x="77350" y="100346"/>
                </a:cubicBezTo>
                <a:lnTo>
                  <a:pt x="56444" y="100346"/>
                </a:lnTo>
                <a:cubicBezTo>
                  <a:pt x="52969" y="100346"/>
                  <a:pt x="50173" y="97550"/>
                  <a:pt x="50173" y="94074"/>
                </a:cubicBezTo>
                <a:cubicBezTo>
                  <a:pt x="50173" y="90599"/>
                  <a:pt x="52969" y="87802"/>
                  <a:pt x="56444" y="87802"/>
                </a:cubicBezTo>
                <a:lnTo>
                  <a:pt x="62716" y="87802"/>
                </a:lnTo>
                <a:lnTo>
                  <a:pt x="62716" y="71078"/>
                </a:lnTo>
                <a:lnTo>
                  <a:pt x="56444" y="71078"/>
                </a:lnTo>
                <a:cubicBezTo>
                  <a:pt x="52969" y="71078"/>
                  <a:pt x="50173" y="68282"/>
                  <a:pt x="50173" y="64807"/>
                </a:cubicBezTo>
                <a:cubicBezTo>
                  <a:pt x="50173" y="61331"/>
                  <a:pt x="52969" y="58535"/>
                  <a:pt x="56444" y="58535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55175" y="3673070"/>
            <a:ext cx="4747459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Điều kiện</a:t>
            </a:r>
            <a:r>
              <a:rPr lang="en-US" sz="1054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được kiểm tra TRƯỚC mỗi lần lặp.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51210" y="4283507"/>
            <a:ext cx="5460477" cy="2574494"/>
          </a:xfrm>
          <a:custGeom>
            <a:avLst/>
            <a:gdLst/>
            <a:ahLst/>
            <a:cxnLst/>
            <a:rect l="l" t="t" r="r" b="b"/>
            <a:pathLst>
              <a:path w="5460477" h="3194337">
                <a:moveTo>
                  <a:pt x="33449" y="0"/>
                </a:moveTo>
                <a:lnTo>
                  <a:pt x="5360143" y="0"/>
                </a:lnTo>
                <a:cubicBezTo>
                  <a:pt x="5415556" y="0"/>
                  <a:pt x="5460477" y="44921"/>
                  <a:pt x="5460477" y="100334"/>
                </a:cubicBezTo>
                <a:lnTo>
                  <a:pt x="5460477" y="3094003"/>
                </a:lnTo>
                <a:cubicBezTo>
                  <a:pt x="5460477" y="3149416"/>
                  <a:pt x="5415556" y="3194337"/>
                  <a:pt x="5360143" y="3194337"/>
                </a:cubicBezTo>
                <a:lnTo>
                  <a:pt x="33449" y="3194337"/>
                </a:lnTo>
                <a:cubicBezTo>
                  <a:pt x="14975" y="3194337"/>
                  <a:pt x="0" y="3179362"/>
                  <a:pt x="0" y="3160889"/>
                </a:cubicBezTo>
                <a:lnTo>
                  <a:pt x="0" y="33449"/>
                </a:lnTo>
                <a:cubicBezTo>
                  <a:pt x="0" y="14975"/>
                  <a:pt x="14975" y="0"/>
                  <a:pt x="33449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351210" y="4283507"/>
            <a:ext cx="45719" cy="2574494"/>
          </a:xfrm>
          <a:custGeom>
            <a:avLst/>
            <a:gdLst/>
            <a:ahLst/>
            <a:cxnLst/>
            <a:rect l="l" t="t" r="r" b="b"/>
            <a:pathLst>
              <a:path w="33449" h="3194337">
                <a:moveTo>
                  <a:pt x="33449" y="0"/>
                </a:moveTo>
                <a:lnTo>
                  <a:pt x="33449" y="0"/>
                </a:lnTo>
                <a:lnTo>
                  <a:pt x="33449" y="3194337"/>
                </a:lnTo>
                <a:lnTo>
                  <a:pt x="33449" y="3194337"/>
                </a:lnTo>
                <a:cubicBezTo>
                  <a:pt x="14975" y="3194337"/>
                  <a:pt x="0" y="3179362"/>
                  <a:pt x="0" y="3160889"/>
                </a:cubicBezTo>
                <a:lnTo>
                  <a:pt x="0" y="33449"/>
                </a:lnTo>
                <a:cubicBezTo>
                  <a:pt x="0" y="14975"/>
                  <a:pt x="14975" y="0"/>
                  <a:pt x="33449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535177" y="4450749"/>
            <a:ext cx="401383" cy="401383"/>
          </a:xfrm>
          <a:custGeom>
            <a:avLst/>
            <a:gdLst/>
            <a:ahLst/>
            <a:cxnLst/>
            <a:rect l="l" t="t" r="r" b="b"/>
            <a:pathLst>
              <a:path w="401383" h="401383">
                <a:moveTo>
                  <a:pt x="66898" y="0"/>
                </a:moveTo>
                <a:lnTo>
                  <a:pt x="334484" y="0"/>
                </a:lnTo>
                <a:cubicBezTo>
                  <a:pt x="371407" y="0"/>
                  <a:pt x="401383" y="29976"/>
                  <a:pt x="401383" y="66898"/>
                </a:cubicBezTo>
                <a:lnTo>
                  <a:pt x="401383" y="334484"/>
                </a:lnTo>
                <a:cubicBezTo>
                  <a:pt x="401383" y="371407"/>
                  <a:pt x="371407" y="401383"/>
                  <a:pt x="334484" y="401383"/>
                </a:cubicBezTo>
                <a:lnTo>
                  <a:pt x="66898" y="401383"/>
                </a:lnTo>
                <a:cubicBezTo>
                  <a:pt x="29976" y="401383"/>
                  <a:pt x="0" y="371407"/>
                  <a:pt x="0" y="334484"/>
                </a:cubicBezTo>
                <a:lnTo>
                  <a:pt x="0" y="66898"/>
                </a:lnTo>
                <a:cubicBezTo>
                  <a:pt x="0" y="29976"/>
                  <a:pt x="29976" y="0"/>
                  <a:pt x="66898" y="0"/>
                </a:cubicBezTo>
                <a:close/>
              </a:path>
            </a:pathLst>
          </a:custGeom>
          <a:solidFill>
            <a:srgbClr val="FF9E64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635523" y="4551095"/>
            <a:ext cx="200691" cy="200691"/>
          </a:xfrm>
          <a:custGeom>
            <a:avLst/>
            <a:gdLst/>
            <a:ahLst/>
            <a:cxnLst/>
            <a:rect l="l" t="t" r="r" b="b"/>
            <a:pathLst>
              <a:path w="200691" h="200691">
                <a:moveTo>
                  <a:pt x="197007" y="59031"/>
                </a:moveTo>
                <a:lnTo>
                  <a:pt x="159377" y="96661"/>
                </a:lnTo>
                <a:cubicBezTo>
                  <a:pt x="155771" y="100267"/>
                  <a:pt x="150401" y="101326"/>
                  <a:pt x="145697" y="99366"/>
                </a:cubicBezTo>
                <a:cubicBezTo>
                  <a:pt x="140994" y="97406"/>
                  <a:pt x="137975" y="92859"/>
                  <a:pt x="137975" y="87802"/>
                </a:cubicBezTo>
                <a:lnTo>
                  <a:pt x="137975" y="62716"/>
                </a:lnTo>
                <a:lnTo>
                  <a:pt x="12543" y="62716"/>
                </a:lnTo>
                <a:cubicBezTo>
                  <a:pt x="5605" y="62716"/>
                  <a:pt x="0" y="57111"/>
                  <a:pt x="0" y="50173"/>
                </a:cubicBezTo>
                <a:cubicBezTo>
                  <a:pt x="0" y="43235"/>
                  <a:pt x="5605" y="37630"/>
                  <a:pt x="12543" y="37630"/>
                </a:cubicBezTo>
                <a:lnTo>
                  <a:pt x="137975" y="37630"/>
                </a:lnTo>
                <a:lnTo>
                  <a:pt x="137975" y="12543"/>
                </a:lnTo>
                <a:cubicBezTo>
                  <a:pt x="137975" y="7487"/>
                  <a:pt x="141033" y="2901"/>
                  <a:pt x="145736" y="941"/>
                </a:cubicBezTo>
                <a:cubicBezTo>
                  <a:pt x="150440" y="-1019"/>
                  <a:pt x="155810" y="78"/>
                  <a:pt x="159416" y="3645"/>
                </a:cubicBezTo>
                <a:lnTo>
                  <a:pt x="197046" y="41275"/>
                </a:lnTo>
                <a:cubicBezTo>
                  <a:pt x="201946" y="46175"/>
                  <a:pt x="201946" y="54132"/>
                  <a:pt x="197046" y="59031"/>
                </a:cubicBezTo>
                <a:close/>
                <a:moveTo>
                  <a:pt x="41275" y="197007"/>
                </a:moveTo>
                <a:lnTo>
                  <a:pt x="3645" y="159377"/>
                </a:lnTo>
                <a:cubicBezTo>
                  <a:pt x="-1254" y="154477"/>
                  <a:pt x="-1254" y="146520"/>
                  <a:pt x="3645" y="141621"/>
                </a:cubicBezTo>
                <a:lnTo>
                  <a:pt x="41275" y="103991"/>
                </a:lnTo>
                <a:cubicBezTo>
                  <a:pt x="44881" y="100385"/>
                  <a:pt x="50251" y="99327"/>
                  <a:pt x="54955" y="101286"/>
                </a:cubicBezTo>
                <a:cubicBezTo>
                  <a:pt x="59659" y="103246"/>
                  <a:pt x="62716" y="107832"/>
                  <a:pt x="62716" y="112889"/>
                </a:cubicBezTo>
                <a:lnTo>
                  <a:pt x="62716" y="137975"/>
                </a:lnTo>
                <a:lnTo>
                  <a:pt x="188148" y="137975"/>
                </a:lnTo>
                <a:cubicBezTo>
                  <a:pt x="195086" y="137975"/>
                  <a:pt x="200691" y="143581"/>
                  <a:pt x="200691" y="150519"/>
                </a:cubicBezTo>
                <a:cubicBezTo>
                  <a:pt x="200691" y="157456"/>
                  <a:pt x="195086" y="163062"/>
                  <a:pt x="188148" y="163062"/>
                </a:cubicBezTo>
                <a:lnTo>
                  <a:pt x="62716" y="163062"/>
                </a:lnTo>
                <a:lnTo>
                  <a:pt x="62716" y="188148"/>
                </a:lnTo>
                <a:cubicBezTo>
                  <a:pt x="62716" y="193205"/>
                  <a:pt x="59659" y="197791"/>
                  <a:pt x="54955" y="199751"/>
                </a:cubicBezTo>
                <a:cubicBezTo>
                  <a:pt x="50251" y="201710"/>
                  <a:pt x="44881" y="200613"/>
                  <a:pt x="41275" y="197046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036905" y="4517646"/>
            <a:ext cx="1421564" cy="267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8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 sánh với for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35177" y="4985926"/>
            <a:ext cx="5109267" cy="602074"/>
          </a:xfrm>
          <a:custGeom>
            <a:avLst/>
            <a:gdLst/>
            <a:ahLst/>
            <a:cxnLst/>
            <a:rect l="l" t="t" r="r" b="b"/>
            <a:pathLst>
              <a:path w="5109267" h="602074">
                <a:moveTo>
                  <a:pt x="66896" y="0"/>
                </a:moveTo>
                <a:lnTo>
                  <a:pt x="5042371" y="0"/>
                </a:lnTo>
                <a:cubicBezTo>
                  <a:pt x="5079317" y="0"/>
                  <a:pt x="5109267" y="29951"/>
                  <a:pt x="5109267" y="66896"/>
                </a:cubicBezTo>
                <a:lnTo>
                  <a:pt x="5109267" y="535178"/>
                </a:lnTo>
                <a:cubicBezTo>
                  <a:pt x="5109267" y="572124"/>
                  <a:pt x="5079317" y="602074"/>
                  <a:pt x="5042371" y="602074"/>
                </a:cubicBezTo>
                <a:lnTo>
                  <a:pt x="66896" y="602074"/>
                </a:lnTo>
                <a:cubicBezTo>
                  <a:pt x="29951" y="602074"/>
                  <a:pt x="0" y="572124"/>
                  <a:pt x="0" y="535178"/>
                </a:cubicBezTo>
                <a:lnTo>
                  <a:pt x="0" y="66896"/>
                </a:lnTo>
                <a:cubicBezTo>
                  <a:pt x="0" y="29951"/>
                  <a:pt x="29951" y="0"/>
                  <a:pt x="66896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660609" y="5119720"/>
            <a:ext cx="117070" cy="133794"/>
          </a:xfrm>
          <a:custGeom>
            <a:avLst/>
            <a:gdLst/>
            <a:ahLst/>
            <a:cxnLst/>
            <a:rect l="l" t="t" r="r" b="b"/>
            <a:pathLst>
              <a:path w="117070" h="133794">
                <a:moveTo>
                  <a:pt x="113621" y="18318"/>
                </a:moveTo>
                <a:cubicBezTo>
                  <a:pt x="117357" y="21036"/>
                  <a:pt x="118194" y="26262"/>
                  <a:pt x="115476" y="29999"/>
                </a:cubicBezTo>
                <a:lnTo>
                  <a:pt x="48579" y="121983"/>
                </a:lnTo>
                <a:cubicBezTo>
                  <a:pt x="47142" y="123969"/>
                  <a:pt x="44920" y="125197"/>
                  <a:pt x="42464" y="125406"/>
                </a:cubicBezTo>
                <a:cubicBezTo>
                  <a:pt x="40008" y="125615"/>
                  <a:pt x="37630" y="124700"/>
                  <a:pt x="35905" y="122976"/>
                </a:cubicBezTo>
                <a:lnTo>
                  <a:pt x="2456" y="89527"/>
                </a:lnTo>
                <a:cubicBezTo>
                  <a:pt x="-810" y="86261"/>
                  <a:pt x="-810" y="80956"/>
                  <a:pt x="2456" y="77690"/>
                </a:cubicBezTo>
                <a:cubicBezTo>
                  <a:pt x="5723" y="74423"/>
                  <a:pt x="11028" y="74423"/>
                  <a:pt x="14294" y="77690"/>
                </a:cubicBezTo>
                <a:lnTo>
                  <a:pt x="40818" y="104213"/>
                </a:lnTo>
                <a:lnTo>
                  <a:pt x="101966" y="20148"/>
                </a:lnTo>
                <a:cubicBezTo>
                  <a:pt x="104684" y="16411"/>
                  <a:pt x="109910" y="15574"/>
                  <a:pt x="113647" y="18292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846813" y="5086272"/>
            <a:ext cx="4764183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Giống nhau: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36214" y="5320412"/>
            <a:ext cx="4766420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2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Đều kiểm tra điều kiện trước khi thực hiện.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35177" y="5688346"/>
            <a:ext cx="5109267" cy="1003457"/>
          </a:xfrm>
          <a:custGeom>
            <a:avLst/>
            <a:gdLst/>
            <a:ahLst/>
            <a:cxnLst/>
            <a:rect l="l" t="t" r="r" b="b"/>
            <a:pathLst>
              <a:path w="5109267" h="1003457">
                <a:moveTo>
                  <a:pt x="66900" y="0"/>
                </a:moveTo>
                <a:lnTo>
                  <a:pt x="5042367" y="0"/>
                </a:lnTo>
                <a:cubicBezTo>
                  <a:pt x="5079315" y="0"/>
                  <a:pt x="5109267" y="29952"/>
                  <a:pt x="5109267" y="66900"/>
                </a:cubicBezTo>
                <a:lnTo>
                  <a:pt x="5109267" y="936556"/>
                </a:lnTo>
                <a:cubicBezTo>
                  <a:pt x="5109267" y="973504"/>
                  <a:pt x="5079315" y="1003457"/>
                  <a:pt x="5042367" y="1003457"/>
                </a:cubicBezTo>
                <a:lnTo>
                  <a:pt x="66900" y="1003457"/>
                </a:lnTo>
                <a:cubicBezTo>
                  <a:pt x="29952" y="1003457"/>
                  <a:pt x="0" y="973504"/>
                  <a:pt x="0" y="936556"/>
                </a:cubicBezTo>
                <a:lnTo>
                  <a:pt x="0" y="66900"/>
                </a:lnTo>
                <a:cubicBezTo>
                  <a:pt x="0" y="29952"/>
                  <a:pt x="29952" y="0"/>
                  <a:pt x="66900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68971" y="5822140"/>
            <a:ext cx="100346" cy="133794"/>
          </a:xfrm>
          <a:custGeom>
            <a:avLst/>
            <a:gdLst/>
            <a:ahLst/>
            <a:cxnLst/>
            <a:rect l="l" t="t" r="r" b="b"/>
            <a:pathLst>
              <a:path w="100346" h="133794">
                <a:moveTo>
                  <a:pt x="14399" y="19181"/>
                </a:moveTo>
                <a:cubicBezTo>
                  <a:pt x="11132" y="15914"/>
                  <a:pt x="5827" y="15914"/>
                  <a:pt x="2561" y="19181"/>
                </a:cubicBezTo>
                <a:cubicBezTo>
                  <a:pt x="-706" y="22447"/>
                  <a:pt x="-706" y="27752"/>
                  <a:pt x="2561" y="31018"/>
                </a:cubicBezTo>
                <a:lnTo>
                  <a:pt x="38466" y="66897"/>
                </a:lnTo>
                <a:lnTo>
                  <a:pt x="2587" y="102802"/>
                </a:lnTo>
                <a:cubicBezTo>
                  <a:pt x="-679" y="106069"/>
                  <a:pt x="-679" y="111373"/>
                  <a:pt x="2587" y="114640"/>
                </a:cubicBezTo>
                <a:cubicBezTo>
                  <a:pt x="5853" y="117906"/>
                  <a:pt x="11158" y="117906"/>
                  <a:pt x="14425" y="114640"/>
                </a:cubicBezTo>
                <a:lnTo>
                  <a:pt x="50303" y="78735"/>
                </a:lnTo>
                <a:lnTo>
                  <a:pt x="86208" y="114614"/>
                </a:lnTo>
                <a:cubicBezTo>
                  <a:pt x="89475" y="117880"/>
                  <a:pt x="94780" y="117880"/>
                  <a:pt x="98046" y="114614"/>
                </a:cubicBezTo>
                <a:cubicBezTo>
                  <a:pt x="101313" y="111347"/>
                  <a:pt x="101313" y="106042"/>
                  <a:pt x="98046" y="102776"/>
                </a:cubicBezTo>
                <a:lnTo>
                  <a:pt x="62141" y="66897"/>
                </a:lnTo>
                <a:lnTo>
                  <a:pt x="98020" y="30992"/>
                </a:lnTo>
                <a:cubicBezTo>
                  <a:pt x="101286" y="27726"/>
                  <a:pt x="101286" y="22421"/>
                  <a:pt x="98020" y="19155"/>
                </a:cubicBezTo>
                <a:cubicBezTo>
                  <a:pt x="94753" y="15888"/>
                  <a:pt x="89449" y="15888"/>
                  <a:pt x="86182" y="19155"/>
                </a:cubicBezTo>
                <a:lnTo>
                  <a:pt x="50303" y="55059"/>
                </a:lnTo>
                <a:lnTo>
                  <a:pt x="14399" y="19181"/>
                </a:ln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46813" y="5788691"/>
            <a:ext cx="4764183" cy="2006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Khác nhau: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36214" y="6022831"/>
            <a:ext cx="4766420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2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while không có phần khởi tạo tích hợp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36214" y="6223523"/>
            <a:ext cx="4766420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2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while không có phần cập nhật tích hợp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36214" y="6424214"/>
            <a:ext cx="4766420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2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Khởi tạo và cập nhật phải viết riêng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028058" y="1237597"/>
            <a:ext cx="5828412" cy="5454206"/>
          </a:xfrm>
          <a:custGeom>
            <a:avLst/>
            <a:gdLst/>
            <a:ahLst/>
            <a:cxnLst/>
            <a:rect l="l" t="t" r="r" b="b"/>
            <a:pathLst>
              <a:path w="5828412" h="6238156">
                <a:moveTo>
                  <a:pt x="33449" y="0"/>
                </a:moveTo>
                <a:lnTo>
                  <a:pt x="5728046" y="0"/>
                </a:lnTo>
                <a:cubicBezTo>
                  <a:pt x="5783476" y="0"/>
                  <a:pt x="5828412" y="44935"/>
                  <a:pt x="5828412" y="100365"/>
                </a:cubicBezTo>
                <a:lnTo>
                  <a:pt x="5828412" y="6137791"/>
                </a:lnTo>
                <a:cubicBezTo>
                  <a:pt x="5828412" y="6193221"/>
                  <a:pt x="5783476" y="6238156"/>
                  <a:pt x="5728046" y="6238156"/>
                </a:cubicBezTo>
                <a:lnTo>
                  <a:pt x="33449" y="6238156"/>
                </a:lnTo>
                <a:cubicBezTo>
                  <a:pt x="14975" y="6238156"/>
                  <a:pt x="0" y="6223181"/>
                  <a:pt x="0" y="6204708"/>
                </a:cubicBezTo>
                <a:lnTo>
                  <a:pt x="0" y="33449"/>
                </a:lnTo>
                <a:cubicBezTo>
                  <a:pt x="0" y="14988"/>
                  <a:pt x="14988" y="0"/>
                  <a:pt x="33449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6028058" y="1237597"/>
            <a:ext cx="45719" cy="5353860"/>
          </a:xfrm>
          <a:custGeom>
            <a:avLst/>
            <a:gdLst/>
            <a:ahLst/>
            <a:cxnLst/>
            <a:rect l="l" t="t" r="r" b="b"/>
            <a:pathLst>
              <a:path w="33449" h="6238156">
                <a:moveTo>
                  <a:pt x="33449" y="0"/>
                </a:moveTo>
                <a:lnTo>
                  <a:pt x="33449" y="0"/>
                </a:lnTo>
                <a:lnTo>
                  <a:pt x="33449" y="6238156"/>
                </a:lnTo>
                <a:lnTo>
                  <a:pt x="33449" y="6238156"/>
                </a:lnTo>
                <a:cubicBezTo>
                  <a:pt x="14975" y="6238156"/>
                  <a:pt x="0" y="6223181"/>
                  <a:pt x="0" y="6204708"/>
                </a:cubicBezTo>
                <a:lnTo>
                  <a:pt x="0" y="33449"/>
                </a:lnTo>
                <a:cubicBezTo>
                  <a:pt x="0" y="14975"/>
                  <a:pt x="14975" y="0"/>
                  <a:pt x="33449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Text 30"/>
          <p:cNvSpPr/>
          <p:nvPr/>
        </p:nvSpPr>
        <p:spPr>
          <a:xfrm>
            <a:off x="6161852" y="1404840"/>
            <a:ext cx="5577547" cy="2675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8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Sơ đồ khối vòng lặp while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470064" y="1772774"/>
            <a:ext cx="961646" cy="334486"/>
          </a:xfrm>
          <a:custGeom>
            <a:avLst/>
            <a:gdLst/>
            <a:ahLst/>
            <a:cxnLst/>
            <a:rect l="l" t="t" r="r" b="b"/>
            <a:pathLst>
              <a:path w="961646" h="334486">
                <a:moveTo>
                  <a:pt x="66897" y="0"/>
                </a:moveTo>
                <a:lnTo>
                  <a:pt x="894749" y="0"/>
                </a:lnTo>
                <a:cubicBezTo>
                  <a:pt x="931695" y="0"/>
                  <a:pt x="961646" y="29951"/>
                  <a:pt x="961646" y="66897"/>
                </a:cubicBezTo>
                <a:lnTo>
                  <a:pt x="961646" y="267588"/>
                </a:lnTo>
                <a:cubicBezTo>
                  <a:pt x="961646" y="304535"/>
                  <a:pt x="931695" y="334486"/>
                  <a:pt x="894749" y="334486"/>
                </a:cubicBezTo>
                <a:lnTo>
                  <a:pt x="66897" y="334486"/>
                </a:lnTo>
                <a:cubicBezTo>
                  <a:pt x="29951" y="334486"/>
                  <a:pt x="0" y="304535"/>
                  <a:pt x="0" y="267588"/>
                </a:cubicBezTo>
                <a:lnTo>
                  <a:pt x="0" y="66897"/>
                </a:lnTo>
                <a:cubicBezTo>
                  <a:pt x="0" y="29951"/>
                  <a:pt x="29951" y="0"/>
                  <a:pt x="66897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Text 32"/>
          <p:cNvSpPr/>
          <p:nvPr/>
        </p:nvSpPr>
        <p:spPr>
          <a:xfrm>
            <a:off x="8470064" y="1772774"/>
            <a:ext cx="1028543" cy="334486"/>
          </a:xfrm>
          <a:prstGeom prst="rect">
            <a:avLst/>
          </a:prstGeom>
          <a:noFill/>
          <a:ln/>
        </p:spPr>
        <p:txBody>
          <a:bodyPr wrap="square" lIns="200691" tIns="66897" rIns="200691" bIns="66897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BẮT ĐẦU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895749" y="2174156"/>
            <a:ext cx="112889" cy="150519"/>
          </a:xfrm>
          <a:custGeom>
            <a:avLst/>
            <a:gdLst/>
            <a:ahLst/>
            <a:cxnLst/>
            <a:rect l="l" t="t" r="r" b="b"/>
            <a:pathLst>
              <a:path w="112889" h="150519">
                <a:moveTo>
                  <a:pt x="49800" y="147755"/>
                </a:moveTo>
                <a:cubicBezTo>
                  <a:pt x="53475" y="151430"/>
                  <a:pt x="59443" y="151430"/>
                  <a:pt x="63118" y="147755"/>
                </a:cubicBezTo>
                <a:lnTo>
                  <a:pt x="110155" y="100718"/>
                </a:lnTo>
                <a:cubicBezTo>
                  <a:pt x="113830" y="97043"/>
                  <a:pt x="113830" y="91075"/>
                  <a:pt x="110155" y="87401"/>
                </a:cubicBezTo>
                <a:cubicBezTo>
                  <a:pt x="106480" y="83726"/>
                  <a:pt x="100512" y="83726"/>
                  <a:pt x="96838" y="87401"/>
                </a:cubicBezTo>
                <a:lnTo>
                  <a:pt x="65852" y="118386"/>
                </a:lnTo>
                <a:lnTo>
                  <a:pt x="65852" y="9407"/>
                </a:lnTo>
                <a:cubicBezTo>
                  <a:pt x="65852" y="4204"/>
                  <a:pt x="61648" y="0"/>
                  <a:pt x="56444" y="0"/>
                </a:cubicBezTo>
                <a:cubicBezTo>
                  <a:pt x="51241" y="0"/>
                  <a:pt x="47037" y="4204"/>
                  <a:pt x="47037" y="9407"/>
                </a:cubicBezTo>
                <a:lnTo>
                  <a:pt x="47037" y="118386"/>
                </a:lnTo>
                <a:lnTo>
                  <a:pt x="16051" y="87401"/>
                </a:lnTo>
                <a:cubicBezTo>
                  <a:pt x="12377" y="83726"/>
                  <a:pt x="6409" y="83726"/>
                  <a:pt x="2734" y="87401"/>
                </a:cubicBezTo>
                <a:cubicBezTo>
                  <a:pt x="-941" y="91075"/>
                  <a:pt x="-941" y="97043"/>
                  <a:pt x="2734" y="100718"/>
                </a:cubicBezTo>
                <a:lnTo>
                  <a:pt x="49771" y="147755"/>
                </a:ln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8498155" y="2391572"/>
            <a:ext cx="903111" cy="535177"/>
          </a:xfrm>
          <a:custGeom>
            <a:avLst/>
            <a:gdLst/>
            <a:ahLst/>
            <a:cxnLst/>
            <a:rect l="l" t="t" r="r" b="b"/>
            <a:pathLst>
              <a:path w="903111" h="535177">
                <a:moveTo>
                  <a:pt x="66897" y="0"/>
                </a:moveTo>
                <a:lnTo>
                  <a:pt x="836214" y="0"/>
                </a:lnTo>
                <a:cubicBezTo>
                  <a:pt x="873160" y="0"/>
                  <a:pt x="903111" y="29951"/>
                  <a:pt x="903111" y="66897"/>
                </a:cubicBezTo>
                <a:lnTo>
                  <a:pt x="903111" y="468280"/>
                </a:lnTo>
                <a:cubicBezTo>
                  <a:pt x="903111" y="505201"/>
                  <a:pt x="873136" y="535177"/>
                  <a:pt x="836214" y="535177"/>
                </a:cubicBezTo>
                <a:lnTo>
                  <a:pt x="66897" y="535177"/>
                </a:lnTo>
                <a:cubicBezTo>
                  <a:pt x="29951" y="535177"/>
                  <a:pt x="0" y="505226"/>
                  <a:pt x="0" y="468280"/>
                </a:cubicBezTo>
                <a:lnTo>
                  <a:pt x="0" y="66897"/>
                </a:lnTo>
                <a:cubicBezTo>
                  <a:pt x="0" y="29951"/>
                  <a:pt x="29951" y="0"/>
                  <a:pt x="66897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8498155" y="2391572"/>
            <a:ext cx="970008" cy="535177"/>
          </a:xfrm>
          <a:prstGeom prst="rect">
            <a:avLst/>
          </a:prstGeom>
          <a:noFill/>
          <a:ln/>
        </p:spPr>
        <p:txBody>
          <a:bodyPr wrap="square" lIns="200691" tIns="66897" rIns="200691" bIns="66897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Khởi tạo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 = 1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895749" y="2993646"/>
            <a:ext cx="112889" cy="150519"/>
          </a:xfrm>
          <a:custGeom>
            <a:avLst/>
            <a:gdLst/>
            <a:ahLst/>
            <a:cxnLst/>
            <a:rect l="l" t="t" r="r" b="b"/>
            <a:pathLst>
              <a:path w="112889" h="150519">
                <a:moveTo>
                  <a:pt x="49800" y="147755"/>
                </a:moveTo>
                <a:cubicBezTo>
                  <a:pt x="53475" y="151430"/>
                  <a:pt x="59443" y="151430"/>
                  <a:pt x="63118" y="147755"/>
                </a:cubicBezTo>
                <a:lnTo>
                  <a:pt x="110155" y="100718"/>
                </a:lnTo>
                <a:cubicBezTo>
                  <a:pt x="113830" y="97043"/>
                  <a:pt x="113830" y="91075"/>
                  <a:pt x="110155" y="87401"/>
                </a:cubicBezTo>
                <a:cubicBezTo>
                  <a:pt x="106480" y="83726"/>
                  <a:pt x="100512" y="83726"/>
                  <a:pt x="96838" y="87401"/>
                </a:cubicBezTo>
                <a:lnTo>
                  <a:pt x="65852" y="118386"/>
                </a:lnTo>
                <a:lnTo>
                  <a:pt x="65852" y="9407"/>
                </a:lnTo>
                <a:cubicBezTo>
                  <a:pt x="65852" y="4204"/>
                  <a:pt x="61648" y="0"/>
                  <a:pt x="56444" y="0"/>
                </a:cubicBezTo>
                <a:cubicBezTo>
                  <a:pt x="51241" y="0"/>
                  <a:pt x="47037" y="4204"/>
                  <a:pt x="47037" y="9407"/>
                </a:cubicBezTo>
                <a:lnTo>
                  <a:pt x="47037" y="118386"/>
                </a:lnTo>
                <a:lnTo>
                  <a:pt x="16051" y="87401"/>
                </a:lnTo>
                <a:cubicBezTo>
                  <a:pt x="12377" y="83726"/>
                  <a:pt x="6409" y="83726"/>
                  <a:pt x="2734" y="87401"/>
                </a:cubicBezTo>
                <a:cubicBezTo>
                  <a:pt x="-941" y="91075"/>
                  <a:pt x="-941" y="97043"/>
                  <a:pt x="2734" y="100718"/>
                </a:cubicBezTo>
                <a:lnTo>
                  <a:pt x="49771" y="147755"/>
                </a:ln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Shape 37"/>
          <p:cNvSpPr/>
          <p:nvPr/>
        </p:nvSpPr>
        <p:spPr>
          <a:xfrm>
            <a:off x="8455430" y="3211062"/>
            <a:ext cx="986733" cy="535177"/>
          </a:xfrm>
          <a:custGeom>
            <a:avLst/>
            <a:gdLst/>
            <a:ahLst/>
            <a:cxnLst/>
            <a:rect l="l" t="t" r="r" b="b"/>
            <a:pathLst>
              <a:path w="986733" h="535177">
                <a:moveTo>
                  <a:pt x="66897" y="0"/>
                </a:moveTo>
                <a:lnTo>
                  <a:pt x="919835" y="0"/>
                </a:lnTo>
                <a:cubicBezTo>
                  <a:pt x="956782" y="0"/>
                  <a:pt x="986733" y="29951"/>
                  <a:pt x="986733" y="66897"/>
                </a:cubicBezTo>
                <a:lnTo>
                  <a:pt x="986733" y="468280"/>
                </a:lnTo>
                <a:cubicBezTo>
                  <a:pt x="986733" y="505201"/>
                  <a:pt x="956757" y="535177"/>
                  <a:pt x="919835" y="535177"/>
                </a:cubicBezTo>
                <a:lnTo>
                  <a:pt x="66897" y="535177"/>
                </a:lnTo>
                <a:cubicBezTo>
                  <a:pt x="29951" y="535177"/>
                  <a:pt x="0" y="505226"/>
                  <a:pt x="0" y="468280"/>
                </a:cubicBezTo>
                <a:lnTo>
                  <a:pt x="0" y="66897"/>
                </a:lnTo>
                <a:cubicBezTo>
                  <a:pt x="0" y="29951"/>
                  <a:pt x="29951" y="0"/>
                  <a:pt x="66897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0" name="Text 38"/>
          <p:cNvSpPr/>
          <p:nvPr/>
        </p:nvSpPr>
        <p:spPr>
          <a:xfrm>
            <a:off x="8455430" y="3211062"/>
            <a:ext cx="1053630" cy="535177"/>
          </a:xfrm>
          <a:prstGeom prst="rect">
            <a:avLst/>
          </a:prstGeom>
          <a:noFill/>
          <a:ln/>
        </p:spPr>
        <p:txBody>
          <a:bodyPr wrap="square" lIns="200691" tIns="66897" rIns="200691" bIns="66897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Kiểm tra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điều kiện?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665267" y="3813136"/>
            <a:ext cx="292675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2" b="1" dirty="0">
                <a:solidFill>
                  <a:srgbClr val="F7768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false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708646" y="3980379"/>
            <a:ext cx="150519" cy="150519"/>
          </a:xfrm>
          <a:custGeom>
            <a:avLst/>
            <a:gdLst/>
            <a:ahLst/>
            <a:cxnLst/>
            <a:rect l="l" t="t" r="r" b="b"/>
            <a:pathLst>
              <a:path w="150519" h="150519">
                <a:moveTo>
                  <a:pt x="147755" y="81903"/>
                </a:moveTo>
                <a:cubicBezTo>
                  <a:pt x="151430" y="78228"/>
                  <a:pt x="151430" y="72261"/>
                  <a:pt x="147755" y="68586"/>
                </a:cubicBezTo>
                <a:lnTo>
                  <a:pt x="100718" y="21549"/>
                </a:lnTo>
                <a:cubicBezTo>
                  <a:pt x="97043" y="17874"/>
                  <a:pt x="91075" y="17874"/>
                  <a:pt x="87401" y="21549"/>
                </a:cubicBezTo>
                <a:cubicBezTo>
                  <a:pt x="83726" y="25224"/>
                  <a:pt x="83726" y="31191"/>
                  <a:pt x="87401" y="34866"/>
                </a:cubicBezTo>
                <a:lnTo>
                  <a:pt x="118386" y="65852"/>
                </a:lnTo>
                <a:lnTo>
                  <a:pt x="9407" y="65852"/>
                </a:lnTo>
                <a:cubicBezTo>
                  <a:pt x="4204" y="65852"/>
                  <a:pt x="0" y="70056"/>
                  <a:pt x="0" y="75259"/>
                </a:cubicBezTo>
                <a:cubicBezTo>
                  <a:pt x="0" y="80463"/>
                  <a:pt x="4204" y="84667"/>
                  <a:pt x="9407" y="84667"/>
                </a:cubicBezTo>
                <a:lnTo>
                  <a:pt x="118386" y="84667"/>
                </a:lnTo>
                <a:lnTo>
                  <a:pt x="87401" y="115652"/>
                </a:lnTo>
                <a:cubicBezTo>
                  <a:pt x="83726" y="119327"/>
                  <a:pt x="83726" y="125295"/>
                  <a:pt x="87401" y="128970"/>
                </a:cubicBezTo>
                <a:cubicBezTo>
                  <a:pt x="91075" y="132644"/>
                  <a:pt x="97043" y="132644"/>
                  <a:pt x="100718" y="128970"/>
                </a:cubicBezTo>
                <a:lnTo>
                  <a:pt x="147755" y="81933"/>
                </a:ln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3" name="Text 41"/>
          <p:cNvSpPr/>
          <p:nvPr/>
        </p:nvSpPr>
        <p:spPr>
          <a:xfrm>
            <a:off x="9032287" y="3813136"/>
            <a:ext cx="259226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2" b="1" dirty="0">
                <a:solidFill>
                  <a:srgbClr val="9ECE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true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9079193" y="3980379"/>
            <a:ext cx="112889" cy="150519"/>
          </a:xfrm>
          <a:custGeom>
            <a:avLst/>
            <a:gdLst/>
            <a:ahLst/>
            <a:cxnLst/>
            <a:rect l="l" t="t" r="r" b="b"/>
            <a:pathLst>
              <a:path w="112889" h="150519">
                <a:moveTo>
                  <a:pt x="49800" y="147755"/>
                </a:moveTo>
                <a:cubicBezTo>
                  <a:pt x="53475" y="151430"/>
                  <a:pt x="59443" y="151430"/>
                  <a:pt x="63118" y="147755"/>
                </a:cubicBezTo>
                <a:lnTo>
                  <a:pt x="110155" y="100718"/>
                </a:lnTo>
                <a:cubicBezTo>
                  <a:pt x="113830" y="97043"/>
                  <a:pt x="113830" y="91075"/>
                  <a:pt x="110155" y="87401"/>
                </a:cubicBezTo>
                <a:cubicBezTo>
                  <a:pt x="106480" y="83726"/>
                  <a:pt x="100512" y="83726"/>
                  <a:pt x="96838" y="87401"/>
                </a:cubicBezTo>
                <a:lnTo>
                  <a:pt x="65852" y="118386"/>
                </a:lnTo>
                <a:lnTo>
                  <a:pt x="65852" y="9407"/>
                </a:lnTo>
                <a:cubicBezTo>
                  <a:pt x="65852" y="4204"/>
                  <a:pt x="61648" y="0"/>
                  <a:pt x="56444" y="0"/>
                </a:cubicBezTo>
                <a:cubicBezTo>
                  <a:pt x="51241" y="0"/>
                  <a:pt x="47037" y="4204"/>
                  <a:pt x="47037" y="9407"/>
                </a:cubicBezTo>
                <a:lnTo>
                  <a:pt x="47037" y="118386"/>
                </a:lnTo>
                <a:lnTo>
                  <a:pt x="16051" y="87401"/>
                </a:lnTo>
                <a:cubicBezTo>
                  <a:pt x="12377" y="83726"/>
                  <a:pt x="6409" y="83726"/>
                  <a:pt x="2734" y="87401"/>
                </a:cubicBezTo>
                <a:cubicBezTo>
                  <a:pt x="-941" y="91075"/>
                  <a:pt x="-941" y="97043"/>
                  <a:pt x="2734" y="100718"/>
                </a:cubicBezTo>
                <a:lnTo>
                  <a:pt x="49771" y="147755"/>
                </a:ln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Shape 43"/>
          <p:cNvSpPr/>
          <p:nvPr/>
        </p:nvSpPr>
        <p:spPr>
          <a:xfrm>
            <a:off x="8355084" y="4197794"/>
            <a:ext cx="1187424" cy="535177"/>
          </a:xfrm>
          <a:custGeom>
            <a:avLst/>
            <a:gdLst/>
            <a:ahLst/>
            <a:cxnLst/>
            <a:rect l="l" t="t" r="r" b="b"/>
            <a:pathLst>
              <a:path w="1187424" h="535177">
                <a:moveTo>
                  <a:pt x="66897" y="0"/>
                </a:moveTo>
                <a:lnTo>
                  <a:pt x="1120527" y="0"/>
                </a:lnTo>
                <a:cubicBezTo>
                  <a:pt x="1157473" y="0"/>
                  <a:pt x="1187424" y="29951"/>
                  <a:pt x="1187424" y="66897"/>
                </a:cubicBezTo>
                <a:lnTo>
                  <a:pt x="1187424" y="468280"/>
                </a:lnTo>
                <a:cubicBezTo>
                  <a:pt x="1187424" y="505201"/>
                  <a:pt x="1157448" y="535177"/>
                  <a:pt x="1120527" y="535177"/>
                </a:cubicBezTo>
                <a:lnTo>
                  <a:pt x="66897" y="535177"/>
                </a:lnTo>
                <a:cubicBezTo>
                  <a:pt x="29951" y="535177"/>
                  <a:pt x="0" y="505226"/>
                  <a:pt x="0" y="468280"/>
                </a:cubicBezTo>
                <a:lnTo>
                  <a:pt x="0" y="66897"/>
                </a:lnTo>
                <a:cubicBezTo>
                  <a:pt x="0" y="29951"/>
                  <a:pt x="29951" y="0"/>
                  <a:pt x="66897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8355084" y="4197794"/>
            <a:ext cx="1254321" cy="535177"/>
          </a:xfrm>
          <a:prstGeom prst="rect">
            <a:avLst/>
          </a:prstGeom>
          <a:noFill/>
          <a:ln/>
        </p:spPr>
        <p:txBody>
          <a:bodyPr wrap="square" lIns="200691" tIns="66897" rIns="200691" bIns="66897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Thực hiện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thân vòng lặp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895749" y="4799868"/>
            <a:ext cx="112889" cy="150519"/>
          </a:xfrm>
          <a:custGeom>
            <a:avLst/>
            <a:gdLst/>
            <a:ahLst/>
            <a:cxnLst/>
            <a:rect l="l" t="t" r="r" b="b"/>
            <a:pathLst>
              <a:path w="112889" h="150519">
                <a:moveTo>
                  <a:pt x="49800" y="147755"/>
                </a:moveTo>
                <a:cubicBezTo>
                  <a:pt x="53475" y="151430"/>
                  <a:pt x="59443" y="151430"/>
                  <a:pt x="63118" y="147755"/>
                </a:cubicBezTo>
                <a:lnTo>
                  <a:pt x="110155" y="100718"/>
                </a:lnTo>
                <a:cubicBezTo>
                  <a:pt x="113830" y="97043"/>
                  <a:pt x="113830" y="91075"/>
                  <a:pt x="110155" y="87401"/>
                </a:cubicBezTo>
                <a:cubicBezTo>
                  <a:pt x="106480" y="83726"/>
                  <a:pt x="100512" y="83726"/>
                  <a:pt x="96838" y="87401"/>
                </a:cubicBezTo>
                <a:lnTo>
                  <a:pt x="65852" y="118386"/>
                </a:lnTo>
                <a:lnTo>
                  <a:pt x="65852" y="9407"/>
                </a:lnTo>
                <a:cubicBezTo>
                  <a:pt x="65852" y="4204"/>
                  <a:pt x="61648" y="0"/>
                  <a:pt x="56444" y="0"/>
                </a:cubicBezTo>
                <a:cubicBezTo>
                  <a:pt x="51241" y="0"/>
                  <a:pt x="47037" y="4204"/>
                  <a:pt x="47037" y="9407"/>
                </a:cubicBezTo>
                <a:lnTo>
                  <a:pt x="47037" y="118386"/>
                </a:lnTo>
                <a:lnTo>
                  <a:pt x="16051" y="87401"/>
                </a:lnTo>
                <a:cubicBezTo>
                  <a:pt x="12377" y="83726"/>
                  <a:pt x="6409" y="83726"/>
                  <a:pt x="2734" y="87401"/>
                </a:cubicBezTo>
                <a:cubicBezTo>
                  <a:pt x="-941" y="91075"/>
                  <a:pt x="-941" y="97043"/>
                  <a:pt x="2734" y="100718"/>
                </a:cubicBezTo>
                <a:lnTo>
                  <a:pt x="49771" y="147755"/>
                </a:ln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Shape 46"/>
          <p:cNvSpPr/>
          <p:nvPr/>
        </p:nvSpPr>
        <p:spPr>
          <a:xfrm>
            <a:off x="8483391" y="5017284"/>
            <a:ext cx="936560" cy="535177"/>
          </a:xfrm>
          <a:custGeom>
            <a:avLst/>
            <a:gdLst/>
            <a:ahLst/>
            <a:cxnLst/>
            <a:rect l="l" t="t" r="r" b="b"/>
            <a:pathLst>
              <a:path w="936560" h="535177">
                <a:moveTo>
                  <a:pt x="66897" y="0"/>
                </a:moveTo>
                <a:lnTo>
                  <a:pt x="869663" y="0"/>
                </a:lnTo>
                <a:cubicBezTo>
                  <a:pt x="906609" y="0"/>
                  <a:pt x="936560" y="29951"/>
                  <a:pt x="936560" y="66897"/>
                </a:cubicBezTo>
                <a:lnTo>
                  <a:pt x="936560" y="468280"/>
                </a:lnTo>
                <a:cubicBezTo>
                  <a:pt x="936560" y="505201"/>
                  <a:pt x="906584" y="535177"/>
                  <a:pt x="869663" y="535177"/>
                </a:cubicBezTo>
                <a:lnTo>
                  <a:pt x="66897" y="535177"/>
                </a:lnTo>
                <a:cubicBezTo>
                  <a:pt x="29951" y="535177"/>
                  <a:pt x="0" y="505226"/>
                  <a:pt x="0" y="468280"/>
                </a:cubicBezTo>
                <a:lnTo>
                  <a:pt x="0" y="66897"/>
                </a:lnTo>
                <a:cubicBezTo>
                  <a:pt x="0" y="29951"/>
                  <a:pt x="29951" y="0"/>
                  <a:pt x="66897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8483391" y="5017284"/>
            <a:ext cx="1003457" cy="535177"/>
          </a:xfrm>
          <a:prstGeom prst="rect">
            <a:avLst/>
          </a:prstGeom>
          <a:noFill/>
          <a:ln/>
        </p:spPr>
        <p:txBody>
          <a:bodyPr wrap="square" lIns="200691" tIns="66897" rIns="200691" bIns="66897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Cập nhật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biến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431520" y="5627720"/>
            <a:ext cx="112889" cy="150519"/>
          </a:xfrm>
          <a:custGeom>
            <a:avLst/>
            <a:gdLst/>
            <a:ahLst/>
            <a:cxnLst/>
            <a:rect l="l" t="t" r="r" b="b"/>
            <a:pathLst>
              <a:path w="112889" h="150519">
                <a:moveTo>
                  <a:pt x="63088" y="5115"/>
                </a:moveTo>
                <a:cubicBezTo>
                  <a:pt x="59414" y="1441"/>
                  <a:pt x="53446" y="1441"/>
                  <a:pt x="49771" y="5115"/>
                </a:cubicBezTo>
                <a:lnTo>
                  <a:pt x="2734" y="52152"/>
                </a:lnTo>
                <a:cubicBezTo>
                  <a:pt x="-941" y="55827"/>
                  <a:pt x="-941" y="61795"/>
                  <a:pt x="2734" y="65470"/>
                </a:cubicBezTo>
                <a:cubicBezTo>
                  <a:pt x="6409" y="69144"/>
                  <a:pt x="12377" y="69144"/>
                  <a:pt x="16051" y="65470"/>
                </a:cubicBezTo>
                <a:lnTo>
                  <a:pt x="47037" y="34484"/>
                </a:lnTo>
                <a:lnTo>
                  <a:pt x="47037" y="143463"/>
                </a:lnTo>
                <a:cubicBezTo>
                  <a:pt x="47037" y="148666"/>
                  <a:pt x="51241" y="152870"/>
                  <a:pt x="56444" y="152870"/>
                </a:cubicBezTo>
                <a:cubicBezTo>
                  <a:pt x="61648" y="152870"/>
                  <a:pt x="65852" y="148666"/>
                  <a:pt x="65852" y="143463"/>
                </a:cubicBezTo>
                <a:lnTo>
                  <a:pt x="65852" y="34484"/>
                </a:lnTo>
                <a:lnTo>
                  <a:pt x="96838" y="65470"/>
                </a:lnTo>
                <a:cubicBezTo>
                  <a:pt x="100512" y="69144"/>
                  <a:pt x="106480" y="69144"/>
                  <a:pt x="110155" y="65470"/>
                </a:cubicBezTo>
                <a:cubicBezTo>
                  <a:pt x="113830" y="61795"/>
                  <a:pt x="113830" y="55827"/>
                  <a:pt x="110155" y="52152"/>
                </a:cubicBezTo>
                <a:lnTo>
                  <a:pt x="63118" y="5115"/>
                </a:ln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8646845" y="5619358"/>
            <a:ext cx="919835" cy="16724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22" dirty="0">
                <a:solidFill>
                  <a:srgbClr val="C0CAF5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Quay lại kiểm tra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441058" y="5853498"/>
            <a:ext cx="1020181" cy="334486"/>
          </a:xfrm>
          <a:custGeom>
            <a:avLst/>
            <a:gdLst/>
            <a:ahLst/>
            <a:cxnLst/>
            <a:rect l="l" t="t" r="r" b="b"/>
            <a:pathLst>
              <a:path w="1020181" h="334486">
                <a:moveTo>
                  <a:pt x="66897" y="0"/>
                </a:moveTo>
                <a:lnTo>
                  <a:pt x="953284" y="0"/>
                </a:lnTo>
                <a:cubicBezTo>
                  <a:pt x="990230" y="0"/>
                  <a:pt x="1020181" y="29951"/>
                  <a:pt x="1020181" y="66897"/>
                </a:cubicBezTo>
                <a:lnTo>
                  <a:pt x="1020181" y="267588"/>
                </a:lnTo>
                <a:cubicBezTo>
                  <a:pt x="1020181" y="304535"/>
                  <a:pt x="990230" y="334486"/>
                  <a:pt x="953284" y="334486"/>
                </a:cubicBezTo>
                <a:lnTo>
                  <a:pt x="66897" y="334486"/>
                </a:lnTo>
                <a:cubicBezTo>
                  <a:pt x="29951" y="334486"/>
                  <a:pt x="0" y="304535"/>
                  <a:pt x="0" y="267588"/>
                </a:cubicBezTo>
                <a:lnTo>
                  <a:pt x="0" y="66897"/>
                </a:lnTo>
                <a:cubicBezTo>
                  <a:pt x="0" y="29951"/>
                  <a:pt x="29951" y="0"/>
                  <a:pt x="66897" y="0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3" name="Text 51"/>
          <p:cNvSpPr/>
          <p:nvPr/>
        </p:nvSpPr>
        <p:spPr>
          <a:xfrm>
            <a:off x="8441058" y="5853498"/>
            <a:ext cx="1087078" cy="334486"/>
          </a:xfrm>
          <a:prstGeom prst="rect">
            <a:avLst/>
          </a:prstGeom>
          <a:noFill/>
          <a:ln/>
        </p:spPr>
        <p:txBody>
          <a:bodyPr wrap="square" lIns="200691" tIns="66897" rIns="200691" bIns="66897" rtlCol="0" anchor="ctr"/>
          <a:lstStyle/>
          <a:p>
            <a:pPr>
              <a:lnSpc>
                <a:spcPct val="130000"/>
              </a:lnSpc>
            </a:pPr>
            <a:r>
              <a:rPr lang="en-US" sz="1054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KẾT THÚC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412750"/>
            <a:ext cx="63500" cy="444500"/>
          </a:xfrm>
          <a:custGeom>
            <a:avLst/>
            <a:gdLst/>
            <a:ahLst/>
            <a:cxnLst/>
            <a:rect l="l" t="t" r="r" b="b"/>
            <a:pathLst>
              <a:path w="63500" h="444500">
                <a:moveTo>
                  <a:pt x="31750" y="0"/>
                </a:moveTo>
                <a:lnTo>
                  <a:pt x="31750" y="0"/>
                </a:lnTo>
                <a:cubicBezTo>
                  <a:pt x="49273" y="0"/>
                  <a:pt x="63500" y="14227"/>
                  <a:pt x="63500" y="31750"/>
                </a:cubicBezTo>
                <a:lnTo>
                  <a:pt x="63500" y="412750"/>
                </a:lnTo>
                <a:cubicBezTo>
                  <a:pt x="63500" y="430273"/>
                  <a:pt x="49273" y="444500"/>
                  <a:pt x="31750" y="444500"/>
                </a:cubicBezTo>
                <a:lnTo>
                  <a:pt x="31750" y="444500"/>
                </a:lnTo>
                <a:cubicBezTo>
                  <a:pt x="14227" y="444500"/>
                  <a:pt x="0" y="430273"/>
                  <a:pt x="0" y="412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08000" y="317500"/>
            <a:ext cx="2627313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 while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730250"/>
            <a:ext cx="2516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BB9AF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Ví dụ thực tế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375" y="1174750"/>
            <a:ext cx="5683250" cy="3484563"/>
          </a:xfrm>
          <a:custGeom>
            <a:avLst/>
            <a:gdLst/>
            <a:ahLst/>
            <a:cxnLst/>
            <a:rect l="l" t="t" r="r" b="b"/>
            <a:pathLst>
              <a:path w="5683250" h="3484563">
                <a:moveTo>
                  <a:pt x="31750" y="0"/>
                </a:moveTo>
                <a:lnTo>
                  <a:pt x="5588017" y="0"/>
                </a:lnTo>
                <a:cubicBezTo>
                  <a:pt x="5640613" y="0"/>
                  <a:pt x="5683250" y="42637"/>
                  <a:pt x="5683250" y="95233"/>
                </a:cubicBezTo>
                <a:lnTo>
                  <a:pt x="5683250" y="3389329"/>
                </a:lnTo>
                <a:cubicBezTo>
                  <a:pt x="5683250" y="3441925"/>
                  <a:pt x="5640613" y="3484563"/>
                  <a:pt x="5588017" y="3484563"/>
                </a:cubicBezTo>
                <a:lnTo>
                  <a:pt x="31750" y="3484563"/>
                </a:lnTo>
                <a:cubicBezTo>
                  <a:pt x="14215" y="3484563"/>
                  <a:pt x="0" y="3470348"/>
                  <a:pt x="0" y="345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33375" y="1174750"/>
            <a:ext cx="31750" cy="3484563"/>
          </a:xfrm>
          <a:custGeom>
            <a:avLst/>
            <a:gdLst/>
            <a:ahLst/>
            <a:cxnLst/>
            <a:rect l="l" t="t" r="r" b="b"/>
            <a:pathLst>
              <a:path w="31750" h="3484563">
                <a:moveTo>
                  <a:pt x="31750" y="0"/>
                </a:moveTo>
                <a:lnTo>
                  <a:pt x="31750" y="0"/>
                </a:lnTo>
                <a:lnTo>
                  <a:pt x="31750" y="3484563"/>
                </a:lnTo>
                <a:lnTo>
                  <a:pt x="31750" y="3484563"/>
                </a:lnTo>
                <a:cubicBezTo>
                  <a:pt x="14227" y="3484563"/>
                  <a:pt x="0" y="3470336"/>
                  <a:pt x="0" y="345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08000" y="1333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BB9AF7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77453" y="1412875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76460" y="116148"/>
                </a:moveTo>
                <a:lnTo>
                  <a:pt x="46695" y="145914"/>
                </a:lnTo>
                <a:cubicBezTo>
                  <a:pt x="42819" y="149789"/>
                  <a:pt x="36525" y="149789"/>
                  <a:pt x="32649" y="145914"/>
                </a:cubicBezTo>
                <a:lnTo>
                  <a:pt x="2884" y="116148"/>
                </a:lnTo>
                <a:cubicBezTo>
                  <a:pt x="-992" y="112272"/>
                  <a:pt x="-992" y="105978"/>
                  <a:pt x="2884" y="102102"/>
                </a:cubicBezTo>
                <a:cubicBezTo>
                  <a:pt x="6759" y="98227"/>
                  <a:pt x="13053" y="98227"/>
                  <a:pt x="16929" y="102102"/>
                </a:cubicBezTo>
                <a:lnTo>
                  <a:pt x="29766" y="114939"/>
                </a:lnTo>
                <a:lnTo>
                  <a:pt x="29766" y="19844"/>
                </a:lnTo>
                <a:cubicBezTo>
                  <a:pt x="29766" y="14356"/>
                  <a:pt x="34199" y="9922"/>
                  <a:pt x="39688" y="9922"/>
                </a:cubicBezTo>
                <a:cubicBezTo>
                  <a:pt x="45176" y="9922"/>
                  <a:pt x="49609" y="14356"/>
                  <a:pt x="49609" y="19844"/>
                </a:cubicBezTo>
                <a:lnTo>
                  <a:pt x="49609" y="114939"/>
                </a:lnTo>
                <a:lnTo>
                  <a:pt x="62446" y="102102"/>
                </a:lnTo>
                <a:cubicBezTo>
                  <a:pt x="66322" y="98227"/>
                  <a:pt x="72616" y="98227"/>
                  <a:pt x="76491" y="102102"/>
                </a:cubicBezTo>
                <a:cubicBezTo>
                  <a:pt x="80367" y="105978"/>
                  <a:pt x="80367" y="112272"/>
                  <a:pt x="76491" y="116148"/>
                </a:cubicBezTo>
                <a:close/>
                <a:moveTo>
                  <a:pt x="99219" y="148828"/>
                </a:moveTo>
                <a:cubicBezTo>
                  <a:pt x="93731" y="148828"/>
                  <a:pt x="89297" y="144394"/>
                  <a:pt x="89297" y="138906"/>
                </a:cubicBezTo>
                <a:cubicBezTo>
                  <a:pt x="89297" y="133418"/>
                  <a:pt x="93731" y="128984"/>
                  <a:pt x="99219" y="128984"/>
                </a:cubicBezTo>
                <a:lnTo>
                  <a:pt x="109141" y="128984"/>
                </a:lnTo>
                <a:cubicBezTo>
                  <a:pt x="114629" y="128984"/>
                  <a:pt x="119062" y="133418"/>
                  <a:pt x="119062" y="138906"/>
                </a:cubicBezTo>
                <a:cubicBezTo>
                  <a:pt x="119062" y="144394"/>
                  <a:pt x="114629" y="148828"/>
                  <a:pt x="109141" y="148828"/>
                </a:cubicBezTo>
                <a:lnTo>
                  <a:pt x="99219" y="148828"/>
                </a:lnTo>
                <a:close/>
                <a:moveTo>
                  <a:pt x="99219" y="109141"/>
                </a:moveTo>
                <a:cubicBezTo>
                  <a:pt x="93731" y="109141"/>
                  <a:pt x="89297" y="104707"/>
                  <a:pt x="89297" y="99219"/>
                </a:cubicBezTo>
                <a:cubicBezTo>
                  <a:pt x="89297" y="93731"/>
                  <a:pt x="93731" y="89297"/>
                  <a:pt x="99219" y="89297"/>
                </a:cubicBezTo>
                <a:lnTo>
                  <a:pt x="128984" y="89297"/>
                </a:lnTo>
                <a:cubicBezTo>
                  <a:pt x="134472" y="89297"/>
                  <a:pt x="138906" y="93731"/>
                  <a:pt x="138906" y="99219"/>
                </a:cubicBezTo>
                <a:cubicBezTo>
                  <a:pt x="138906" y="104707"/>
                  <a:pt x="134472" y="109141"/>
                  <a:pt x="128984" y="109141"/>
                </a:cubicBezTo>
                <a:lnTo>
                  <a:pt x="99219" y="109141"/>
                </a:lnTo>
                <a:close/>
                <a:moveTo>
                  <a:pt x="99219" y="69453"/>
                </a:moveTo>
                <a:cubicBezTo>
                  <a:pt x="93731" y="69453"/>
                  <a:pt x="89297" y="65019"/>
                  <a:pt x="89297" y="59531"/>
                </a:cubicBezTo>
                <a:cubicBezTo>
                  <a:pt x="89297" y="54043"/>
                  <a:pt x="93731" y="49609"/>
                  <a:pt x="99219" y="49609"/>
                </a:cubicBezTo>
                <a:lnTo>
                  <a:pt x="148828" y="49609"/>
                </a:lnTo>
                <a:cubicBezTo>
                  <a:pt x="154316" y="49609"/>
                  <a:pt x="158750" y="54043"/>
                  <a:pt x="158750" y="59531"/>
                </a:cubicBezTo>
                <a:cubicBezTo>
                  <a:pt x="158750" y="65019"/>
                  <a:pt x="154316" y="69453"/>
                  <a:pt x="148828" y="69453"/>
                </a:cubicBezTo>
                <a:lnTo>
                  <a:pt x="99219" y="69453"/>
                </a:lnTo>
                <a:close/>
                <a:moveTo>
                  <a:pt x="99219" y="29766"/>
                </a:moveTo>
                <a:cubicBezTo>
                  <a:pt x="93731" y="29766"/>
                  <a:pt x="89297" y="25332"/>
                  <a:pt x="89297" y="19844"/>
                </a:cubicBezTo>
                <a:cubicBezTo>
                  <a:pt x="89297" y="14356"/>
                  <a:pt x="93731" y="9922"/>
                  <a:pt x="99219" y="9922"/>
                </a:cubicBezTo>
                <a:lnTo>
                  <a:pt x="168672" y="9922"/>
                </a:lnTo>
                <a:cubicBezTo>
                  <a:pt x="174160" y="9922"/>
                  <a:pt x="178594" y="14356"/>
                  <a:pt x="178594" y="19844"/>
                </a:cubicBezTo>
                <a:cubicBezTo>
                  <a:pt x="178594" y="25332"/>
                  <a:pt x="174160" y="29766"/>
                  <a:pt x="168672" y="29766"/>
                </a:cubicBezTo>
                <a:lnTo>
                  <a:pt x="99219" y="29766"/>
                </a:ln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20750" y="1381125"/>
            <a:ext cx="1452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1: Đếm ngược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08000" y="1746250"/>
            <a:ext cx="5349875" cy="1341438"/>
          </a:xfrm>
          <a:custGeom>
            <a:avLst/>
            <a:gdLst/>
            <a:ahLst/>
            <a:cxnLst/>
            <a:rect l="l" t="t" r="r" b="b"/>
            <a:pathLst>
              <a:path w="5349875" h="1341438">
                <a:moveTo>
                  <a:pt x="63504" y="0"/>
                </a:moveTo>
                <a:lnTo>
                  <a:pt x="5286371" y="0"/>
                </a:lnTo>
                <a:cubicBezTo>
                  <a:pt x="5321443" y="0"/>
                  <a:pt x="5349875" y="28432"/>
                  <a:pt x="5349875" y="63504"/>
                </a:cubicBezTo>
                <a:lnTo>
                  <a:pt x="5349875" y="1277934"/>
                </a:lnTo>
                <a:cubicBezTo>
                  <a:pt x="5349875" y="1313006"/>
                  <a:pt x="5321443" y="1341438"/>
                  <a:pt x="5286371" y="1341437"/>
                </a:cubicBezTo>
                <a:lnTo>
                  <a:pt x="63504" y="1341438"/>
                </a:lnTo>
                <a:cubicBezTo>
                  <a:pt x="28432" y="1341437"/>
                  <a:pt x="0" y="1313006"/>
                  <a:pt x="0" y="1277934"/>
                </a:cubicBezTo>
                <a:lnTo>
                  <a:pt x="0" y="63504"/>
                </a:lnTo>
                <a:cubicBezTo>
                  <a:pt x="0" y="28455"/>
                  <a:pt x="28455" y="0"/>
                  <a:pt x="63504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08000" y="1746250"/>
            <a:ext cx="5405438" cy="1341438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(i &gt;=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i--;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Giảm i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Kết quả: 10 9 8 7 6 5 4 3 2 1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11969" y="3182938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BB9A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611188" y="3282156"/>
            <a:ext cx="519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 giảm từ 10 về 1, dừng khi i &lt; 1.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33375" y="4786313"/>
            <a:ext cx="5683250" cy="3484563"/>
          </a:xfrm>
          <a:custGeom>
            <a:avLst/>
            <a:gdLst/>
            <a:ahLst/>
            <a:cxnLst/>
            <a:rect l="l" t="t" r="r" b="b"/>
            <a:pathLst>
              <a:path w="5683250" h="3484563">
                <a:moveTo>
                  <a:pt x="31750" y="0"/>
                </a:moveTo>
                <a:lnTo>
                  <a:pt x="5588017" y="0"/>
                </a:lnTo>
                <a:cubicBezTo>
                  <a:pt x="5640613" y="0"/>
                  <a:pt x="5683250" y="42637"/>
                  <a:pt x="5683250" y="95233"/>
                </a:cubicBezTo>
                <a:lnTo>
                  <a:pt x="5683250" y="3389329"/>
                </a:lnTo>
                <a:cubicBezTo>
                  <a:pt x="5683250" y="3441925"/>
                  <a:pt x="5640613" y="3484563"/>
                  <a:pt x="5588017" y="3484563"/>
                </a:cubicBezTo>
                <a:lnTo>
                  <a:pt x="31750" y="3484563"/>
                </a:lnTo>
                <a:cubicBezTo>
                  <a:pt x="14215" y="3484563"/>
                  <a:pt x="0" y="3470348"/>
                  <a:pt x="0" y="345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333375" y="4786313"/>
            <a:ext cx="31750" cy="3484563"/>
          </a:xfrm>
          <a:custGeom>
            <a:avLst/>
            <a:gdLst/>
            <a:ahLst/>
            <a:cxnLst/>
            <a:rect l="l" t="t" r="r" b="b"/>
            <a:pathLst>
              <a:path w="31750" h="3484563">
                <a:moveTo>
                  <a:pt x="31750" y="0"/>
                </a:moveTo>
                <a:lnTo>
                  <a:pt x="31750" y="0"/>
                </a:lnTo>
                <a:lnTo>
                  <a:pt x="31750" y="3484563"/>
                </a:lnTo>
                <a:lnTo>
                  <a:pt x="31750" y="3484563"/>
                </a:lnTo>
                <a:cubicBezTo>
                  <a:pt x="14227" y="3484563"/>
                  <a:pt x="0" y="3470336"/>
                  <a:pt x="0" y="345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508000" y="494506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7DCFFF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607219" y="5024438"/>
            <a:ext cx="119063" cy="158750"/>
          </a:xfrm>
          <a:custGeom>
            <a:avLst/>
            <a:gdLst/>
            <a:ahLst/>
            <a:cxnLst/>
            <a:rect l="l" t="t" r="r" b="b"/>
            <a:pathLst>
              <a:path w="119063" h="158750">
                <a:moveTo>
                  <a:pt x="19844" y="0"/>
                </a:moveTo>
                <a:cubicBezTo>
                  <a:pt x="8899" y="0"/>
                  <a:pt x="0" y="8899"/>
                  <a:pt x="0" y="19844"/>
                </a:cubicBezTo>
                <a:lnTo>
                  <a:pt x="0" y="138906"/>
                </a:lnTo>
                <a:cubicBezTo>
                  <a:pt x="0" y="149851"/>
                  <a:pt x="8899" y="158750"/>
                  <a:pt x="19844" y="158750"/>
                </a:cubicBezTo>
                <a:lnTo>
                  <a:pt x="99219" y="158750"/>
                </a:lnTo>
                <a:cubicBezTo>
                  <a:pt x="110164" y="158750"/>
                  <a:pt x="119062" y="149851"/>
                  <a:pt x="119062" y="138906"/>
                </a:cubicBezTo>
                <a:lnTo>
                  <a:pt x="119062" y="19844"/>
                </a:lnTo>
                <a:cubicBezTo>
                  <a:pt x="119062" y="8899"/>
                  <a:pt x="110164" y="0"/>
                  <a:pt x="99219" y="0"/>
                </a:cubicBezTo>
                <a:lnTo>
                  <a:pt x="19844" y="0"/>
                </a:lnTo>
                <a:close/>
                <a:moveTo>
                  <a:pt x="29766" y="19844"/>
                </a:moveTo>
                <a:lnTo>
                  <a:pt x="89297" y="19844"/>
                </a:lnTo>
                <a:cubicBezTo>
                  <a:pt x="94785" y="19844"/>
                  <a:pt x="99219" y="24278"/>
                  <a:pt x="99219" y="29766"/>
                </a:cubicBezTo>
                <a:lnTo>
                  <a:pt x="99219" y="39688"/>
                </a:lnTo>
                <a:cubicBezTo>
                  <a:pt x="99219" y="45176"/>
                  <a:pt x="94785" y="49609"/>
                  <a:pt x="89297" y="49609"/>
                </a:cubicBezTo>
                <a:lnTo>
                  <a:pt x="29766" y="49609"/>
                </a:lnTo>
                <a:cubicBezTo>
                  <a:pt x="24278" y="49609"/>
                  <a:pt x="19844" y="45176"/>
                  <a:pt x="19844" y="39688"/>
                </a:cubicBezTo>
                <a:lnTo>
                  <a:pt x="19844" y="29766"/>
                </a:lnTo>
                <a:cubicBezTo>
                  <a:pt x="19844" y="24278"/>
                  <a:pt x="24278" y="19844"/>
                  <a:pt x="29766" y="19844"/>
                </a:cubicBezTo>
                <a:close/>
                <a:moveTo>
                  <a:pt x="34727" y="71934"/>
                </a:moveTo>
                <a:cubicBezTo>
                  <a:pt x="34727" y="76041"/>
                  <a:pt x="31392" y="79375"/>
                  <a:pt x="27285" y="79375"/>
                </a:cubicBezTo>
                <a:cubicBezTo>
                  <a:pt x="23178" y="79375"/>
                  <a:pt x="19844" y="76041"/>
                  <a:pt x="19844" y="71934"/>
                </a:cubicBezTo>
                <a:cubicBezTo>
                  <a:pt x="19844" y="67827"/>
                  <a:pt x="23178" y="64492"/>
                  <a:pt x="27285" y="64492"/>
                </a:cubicBezTo>
                <a:cubicBezTo>
                  <a:pt x="31392" y="64492"/>
                  <a:pt x="34727" y="67827"/>
                  <a:pt x="34727" y="71934"/>
                </a:cubicBezTo>
                <a:close/>
                <a:moveTo>
                  <a:pt x="59531" y="79375"/>
                </a:moveTo>
                <a:cubicBezTo>
                  <a:pt x="55424" y="79375"/>
                  <a:pt x="52090" y="76041"/>
                  <a:pt x="52090" y="71934"/>
                </a:cubicBezTo>
                <a:cubicBezTo>
                  <a:pt x="52090" y="67827"/>
                  <a:pt x="55424" y="64492"/>
                  <a:pt x="59531" y="64492"/>
                </a:cubicBezTo>
                <a:cubicBezTo>
                  <a:pt x="63638" y="64492"/>
                  <a:pt x="66973" y="67827"/>
                  <a:pt x="66973" y="71934"/>
                </a:cubicBezTo>
                <a:cubicBezTo>
                  <a:pt x="66973" y="76041"/>
                  <a:pt x="63638" y="79375"/>
                  <a:pt x="59531" y="79375"/>
                </a:cubicBezTo>
                <a:close/>
                <a:moveTo>
                  <a:pt x="99219" y="71934"/>
                </a:moveTo>
                <a:cubicBezTo>
                  <a:pt x="99219" y="76041"/>
                  <a:pt x="95884" y="79375"/>
                  <a:pt x="91777" y="79375"/>
                </a:cubicBezTo>
                <a:cubicBezTo>
                  <a:pt x="87670" y="79375"/>
                  <a:pt x="84336" y="76041"/>
                  <a:pt x="84336" y="71934"/>
                </a:cubicBezTo>
                <a:cubicBezTo>
                  <a:pt x="84336" y="67827"/>
                  <a:pt x="87670" y="64492"/>
                  <a:pt x="91777" y="64492"/>
                </a:cubicBezTo>
                <a:cubicBezTo>
                  <a:pt x="95884" y="64492"/>
                  <a:pt x="99219" y="67827"/>
                  <a:pt x="99219" y="71934"/>
                </a:cubicBezTo>
                <a:close/>
                <a:moveTo>
                  <a:pt x="27285" y="109141"/>
                </a:moveTo>
                <a:cubicBezTo>
                  <a:pt x="23178" y="109141"/>
                  <a:pt x="19844" y="105806"/>
                  <a:pt x="19844" y="101699"/>
                </a:cubicBezTo>
                <a:cubicBezTo>
                  <a:pt x="19844" y="97592"/>
                  <a:pt x="23178" y="94258"/>
                  <a:pt x="27285" y="94258"/>
                </a:cubicBezTo>
                <a:cubicBezTo>
                  <a:pt x="31392" y="94258"/>
                  <a:pt x="34727" y="97592"/>
                  <a:pt x="34727" y="101699"/>
                </a:cubicBezTo>
                <a:cubicBezTo>
                  <a:pt x="34727" y="105806"/>
                  <a:pt x="31392" y="109141"/>
                  <a:pt x="27285" y="109141"/>
                </a:cubicBezTo>
                <a:close/>
                <a:moveTo>
                  <a:pt x="66973" y="101699"/>
                </a:moveTo>
                <a:cubicBezTo>
                  <a:pt x="66973" y="105806"/>
                  <a:pt x="63638" y="109141"/>
                  <a:pt x="59531" y="109141"/>
                </a:cubicBezTo>
                <a:cubicBezTo>
                  <a:pt x="55424" y="109141"/>
                  <a:pt x="52090" y="105806"/>
                  <a:pt x="52090" y="101699"/>
                </a:cubicBezTo>
                <a:cubicBezTo>
                  <a:pt x="52090" y="97592"/>
                  <a:pt x="55424" y="94258"/>
                  <a:pt x="59531" y="94258"/>
                </a:cubicBezTo>
                <a:cubicBezTo>
                  <a:pt x="63638" y="94258"/>
                  <a:pt x="66973" y="97592"/>
                  <a:pt x="66973" y="101699"/>
                </a:cubicBezTo>
                <a:close/>
                <a:moveTo>
                  <a:pt x="91777" y="109141"/>
                </a:moveTo>
                <a:cubicBezTo>
                  <a:pt x="87670" y="109141"/>
                  <a:pt x="84336" y="105806"/>
                  <a:pt x="84336" y="101699"/>
                </a:cubicBezTo>
                <a:cubicBezTo>
                  <a:pt x="84336" y="97592"/>
                  <a:pt x="87670" y="94258"/>
                  <a:pt x="91777" y="94258"/>
                </a:cubicBezTo>
                <a:cubicBezTo>
                  <a:pt x="95884" y="94258"/>
                  <a:pt x="99219" y="97592"/>
                  <a:pt x="99219" y="101699"/>
                </a:cubicBezTo>
                <a:cubicBezTo>
                  <a:pt x="99219" y="105806"/>
                  <a:pt x="95884" y="109141"/>
                  <a:pt x="91777" y="109141"/>
                </a:cubicBezTo>
                <a:close/>
                <a:moveTo>
                  <a:pt x="19844" y="131465"/>
                </a:moveTo>
                <a:cubicBezTo>
                  <a:pt x="19844" y="127341"/>
                  <a:pt x="23161" y="124023"/>
                  <a:pt x="27285" y="124023"/>
                </a:cubicBezTo>
                <a:lnTo>
                  <a:pt x="62012" y="124023"/>
                </a:lnTo>
                <a:cubicBezTo>
                  <a:pt x="66135" y="124023"/>
                  <a:pt x="69453" y="127341"/>
                  <a:pt x="69453" y="131465"/>
                </a:cubicBezTo>
                <a:cubicBezTo>
                  <a:pt x="69453" y="135589"/>
                  <a:pt x="66135" y="138906"/>
                  <a:pt x="62012" y="138906"/>
                </a:cubicBezTo>
                <a:lnTo>
                  <a:pt x="27285" y="138906"/>
                </a:lnTo>
                <a:cubicBezTo>
                  <a:pt x="23161" y="138906"/>
                  <a:pt x="19844" y="135589"/>
                  <a:pt x="19844" y="131465"/>
                </a:cubicBezTo>
                <a:close/>
                <a:moveTo>
                  <a:pt x="91777" y="124023"/>
                </a:moveTo>
                <a:cubicBezTo>
                  <a:pt x="95901" y="124023"/>
                  <a:pt x="99219" y="127341"/>
                  <a:pt x="99219" y="131465"/>
                </a:cubicBezTo>
                <a:cubicBezTo>
                  <a:pt x="99219" y="135589"/>
                  <a:pt x="95901" y="138906"/>
                  <a:pt x="91777" y="138906"/>
                </a:cubicBezTo>
                <a:cubicBezTo>
                  <a:pt x="87654" y="138906"/>
                  <a:pt x="84336" y="135589"/>
                  <a:pt x="84336" y="131465"/>
                </a:cubicBezTo>
                <a:cubicBezTo>
                  <a:pt x="84336" y="127341"/>
                  <a:pt x="87654" y="124023"/>
                  <a:pt x="91777" y="124023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20750" y="4992688"/>
            <a:ext cx="1579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2: Tính giai thừa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08000" y="5357813"/>
            <a:ext cx="5349875" cy="1516063"/>
          </a:xfrm>
          <a:custGeom>
            <a:avLst/>
            <a:gdLst/>
            <a:ahLst/>
            <a:cxnLst/>
            <a:rect l="l" t="t" r="r" b="b"/>
            <a:pathLst>
              <a:path w="5349875" h="1516063">
                <a:moveTo>
                  <a:pt x="63493" y="0"/>
                </a:moveTo>
                <a:lnTo>
                  <a:pt x="5286382" y="0"/>
                </a:lnTo>
                <a:cubicBezTo>
                  <a:pt x="5321448" y="0"/>
                  <a:pt x="5349875" y="28427"/>
                  <a:pt x="5349875" y="63493"/>
                </a:cubicBezTo>
                <a:lnTo>
                  <a:pt x="5349875" y="1452570"/>
                </a:lnTo>
                <a:cubicBezTo>
                  <a:pt x="5349875" y="1487636"/>
                  <a:pt x="5321448" y="1516062"/>
                  <a:pt x="5286382" y="1516063"/>
                </a:cubicBezTo>
                <a:lnTo>
                  <a:pt x="63493" y="1516063"/>
                </a:lnTo>
                <a:cubicBezTo>
                  <a:pt x="28427" y="1516063"/>
                  <a:pt x="0" y="1487636"/>
                  <a:pt x="0" y="1452570"/>
                </a:cubicBezTo>
                <a:lnTo>
                  <a:pt x="0" y="63493"/>
                </a:lnTo>
                <a:cubicBezTo>
                  <a:pt x="0" y="28450"/>
                  <a:pt x="28450" y="0"/>
                  <a:pt x="63493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508000" y="5357813"/>
            <a:ext cx="5405438" cy="1516063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gt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(i &lt;= n)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gt *= i; </a:t>
            </a: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gt = gt * i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i++;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"%d! = 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n, gt);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Kết quả: 5! = 120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11969" y="6975078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7DCFFF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20"/>
          <p:cNvSpPr/>
          <p:nvPr/>
        </p:nvSpPr>
        <p:spPr>
          <a:xfrm>
            <a:off x="611188" y="7074297"/>
            <a:ext cx="519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gt = 1×2×3×4×5 = 120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191250" y="1174750"/>
            <a:ext cx="5683250" cy="3484563"/>
          </a:xfrm>
          <a:custGeom>
            <a:avLst/>
            <a:gdLst/>
            <a:ahLst/>
            <a:cxnLst/>
            <a:rect l="l" t="t" r="r" b="b"/>
            <a:pathLst>
              <a:path w="5683250" h="3484563">
                <a:moveTo>
                  <a:pt x="31750" y="0"/>
                </a:moveTo>
                <a:lnTo>
                  <a:pt x="5588017" y="0"/>
                </a:lnTo>
                <a:cubicBezTo>
                  <a:pt x="5640613" y="0"/>
                  <a:pt x="5683250" y="42637"/>
                  <a:pt x="5683250" y="95233"/>
                </a:cubicBezTo>
                <a:lnTo>
                  <a:pt x="5683250" y="3389329"/>
                </a:lnTo>
                <a:cubicBezTo>
                  <a:pt x="5683250" y="3441925"/>
                  <a:pt x="5640613" y="3484563"/>
                  <a:pt x="5588017" y="3484563"/>
                </a:cubicBezTo>
                <a:lnTo>
                  <a:pt x="31750" y="3484563"/>
                </a:lnTo>
                <a:cubicBezTo>
                  <a:pt x="14215" y="3484563"/>
                  <a:pt x="0" y="3470348"/>
                  <a:pt x="0" y="345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6191250" y="1174750"/>
            <a:ext cx="31750" cy="3484563"/>
          </a:xfrm>
          <a:custGeom>
            <a:avLst/>
            <a:gdLst/>
            <a:ahLst/>
            <a:cxnLst/>
            <a:rect l="l" t="t" r="r" b="b"/>
            <a:pathLst>
              <a:path w="31750" h="3484563">
                <a:moveTo>
                  <a:pt x="31750" y="0"/>
                </a:moveTo>
                <a:lnTo>
                  <a:pt x="31750" y="0"/>
                </a:lnTo>
                <a:lnTo>
                  <a:pt x="31750" y="3484563"/>
                </a:lnTo>
                <a:lnTo>
                  <a:pt x="31750" y="3484563"/>
                </a:lnTo>
                <a:cubicBezTo>
                  <a:pt x="14227" y="3484563"/>
                  <a:pt x="0" y="3470336"/>
                  <a:pt x="0" y="345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6365875" y="1333500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9ECE6A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6435328" y="1412875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19844" y="19844"/>
                </a:moveTo>
                <a:cubicBezTo>
                  <a:pt x="8899" y="19844"/>
                  <a:pt x="0" y="28742"/>
                  <a:pt x="0" y="39688"/>
                </a:cubicBezTo>
                <a:lnTo>
                  <a:pt x="0" y="119062"/>
                </a:lnTo>
                <a:cubicBezTo>
                  <a:pt x="0" y="130008"/>
                  <a:pt x="8899" y="138906"/>
                  <a:pt x="19844" y="138906"/>
                </a:cubicBezTo>
                <a:lnTo>
                  <a:pt x="158750" y="138906"/>
                </a:lnTo>
                <a:cubicBezTo>
                  <a:pt x="169695" y="138906"/>
                  <a:pt x="178594" y="130008"/>
                  <a:pt x="178594" y="119062"/>
                </a:cubicBezTo>
                <a:lnTo>
                  <a:pt x="178594" y="39688"/>
                </a:lnTo>
                <a:cubicBezTo>
                  <a:pt x="178594" y="28742"/>
                  <a:pt x="169695" y="19844"/>
                  <a:pt x="158750" y="19844"/>
                </a:cubicBezTo>
                <a:lnTo>
                  <a:pt x="19844" y="19844"/>
                </a:lnTo>
                <a:close/>
                <a:moveTo>
                  <a:pt x="24805" y="39688"/>
                </a:moveTo>
                <a:lnTo>
                  <a:pt x="34727" y="39688"/>
                </a:lnTo>
                <a:cubicBezTo>
                  <a:pt x="37455" y="39688"/>
                  <a:pt x="39688" y="41920"/>
                  <a:pt x="39688" y="44648"/>
                </a:cubicBezTo>
                <a:lnTo>
                  <a:pt x="39688" y="54570"/>
                </a:lnTo>
                <a:cubicBezTo>
                  <a:pt x="39688" y="57299"/>
                  <a:pt x="37455" y="59531"/>
                  <a:pt x="34727" y="59531"/>
                </a:cubicBezTo>
                <a:lnTo>
                  <a:pt x="24805" y="59531"/>
                </a:lnTo>
                <a:cubicBezTo>
                  <a:pt x="22076" y="59531"/>
                  <a:pt x="19844" y="57299"/>
                  <a:pt x="19844" y="54570"/>
                </a:cubicBezTo>
                <a:lnTo>
                  <a:pt x="19844" y="44648"/>
                </a:lnTo>
                <a:cubicBezTo>
                  <a:pt x="19844" y="41920"/>
                  <a:pt x="22076" y="39688"/>
                  <a:pt x="24805" y="39688"/>
                </a:cubicBezTo>
                <a:close/>
                <a:moveTo>
                  <a:pt x="19844" y="74414"/>
                </a:moveTo>
                <a:cubicBezTo>
                  <a:pt x="19844" y="71686"/>
                  <a:pt x="22076" y="69453"/>
                  <a:pt x="24805" y="69453"/>
                </a:cubicBezTo>
                <a:lnTo>
                  <a:pt x="34727" y="69453"/>
                </a:lnTo>
                <a:cubicBezTo>
                  <a:pt x="37455" y="69453"/>
                  <a:pt x="39688" y="71686"/>
                  <a:pt x="39688" y="74414"/>
                </a:cubicBezTo>
                <a:lnTo>
                  <a:pt x="39688" y="84336"/>
                </a:lnTo>
                <a:cubicBezTo>
                  <a:pt x="39688" y="87064"/>
                  <a:pt x="37455" y="89297"/>
                  <a:pt x="34727" y="89297"/>
                </a:cubicBezTo>
                <a:lnTo>
                  <a:pt x="24805" y="89297"/>
                </a:lnTo>
                <a:cubicBezTo>
                  <a:pt x="22076" y="89297"/>
                  <a:pt x="19844" y="87064"/>
                  <a:pt x="19844" y="84336"/>
                </a:cubicBezTo>
                <a:lnTo>
                  <a:pt x="19844" y="74414"/>
                </a:lnTo>
                <a:close/>
                <a:moveTo>
                  <a:pt x="54570" y="39688"/>
                </a:moveTo>
                <a:lnTo>
                  <a:pt x="64492" y="39688"/>
                </a:lnTo>
                <a:cubicBezTo>
                  <a:pt x="67221" y="39688"/>
                  <a:pt x="69453" y="41920"/>
                  <a:pt x="69453" y="44648"/>
                </a:cubicBezTo>
                <a:lnTo>
                  <a:pt x="69453" y="54570"/>
                </a:lnTo>
                <a:cubicBezTo>
                  <a:pt x="69453" y="57299"/>
                  <a:pt x="67221" y="59531"/>
                  <a:pt x="64492" y="59531"/>
                </a:cubicBezTo>
                <a:lnTo>
                  <a:pt x="54570" y="59531"/>
                </a:lnTo>
                <a:cubicBezTo>
                  <a:pt x="51842" y="59531"/>
                  <a:pt x="49609" y="57299"/>
                  <a:pt x="49609" y="54570"/>
                </a:cubicBezTo>
                <a:lnTo>
                  <a:pt x="49609" y="44648"/>
                </a:lnTo>
                <a:cubicBezTo>
                  <a:pt x="49609" y="41920"/>
                  <a:pt x="51842" y="39688"/>
                  <a:pt x="54570" y="39688"/>
                </a:cubicBezTo>
                <a:close/>
                <a:moveTo>
                  <a:pt x="49609" y="74414"/>
                </a:moveTo>
                <a:cubicBezTo>
                  <a:pt x="49609" y="71686"/>
                  <a:pt x="51842" y="69453"/>
                  <a:pt x="54570" y="69453"/>
                </a:cubicBezTo>
                <a:lnTo>
                  <a:pt x="64492" y="69453"/>
                </a:lnTo>
                <a:cubicBezTo>
                  <a:pt x="67221" y="69453"/>
                  <a:pt x="69453" y="71686"/>
                  <a:pt x="69453" y="74414"/>
                </a:cubicBezTo>
                <a:lnTo>
                  <a:pt x="69453" y="84336"/>
                </a:lnTo>
                <a:cubicBezTo>
                  <a:pt x="69453" y="87064"/>
                  <a:pt x="67221" y="89297"/>
                  <a:pt x="64492" y="89297"/>
                </a:cubicBezTo>
                <a:lnTo>
                  <a:pt x="54570" y="89297"/>
                </a:lnTo>
                <a:cubicBezTo>
                  <a:pt x="51842" y="89297"/>
                  <a:pt x="49609" y="87064"/>
                  <a:pt x="49609" y="84336"/>
                </a:cubicBezTo>
                <a:lnTo>
                  <a:pt x="49609" y="74414"/>
                </a:lnTo>
                <a:close/>
                <a:moveTo>
                  <a:pt x="54570" y="99219"/>
                </a:moveTo>
                <a:lnTo>
                  <a:pt x="124023" y="99219"/>
                </a:lnTo>
                <a:cubicBezTo>
                  <a:pt x="126752" y="99219"/>
                  <a:pt x="128984" y="101451"/>
                  <a:pt x="128984" y="104180"/>
                </a:cubicBezTo>
                <a:lnTo>
                  <a:pt x="128984" y="114102"/>
                </a:lnTo>
                <a:cubicBezTo>
                  <a:pt x="128984" y="116830"/>
                  <a:pt x="126752" y="119062"/>
                  <a:pt x="124023" y="119062"/>
                </a:cubicBezTo>
                <a:lnTo>
                  <a:pt x="54570" y="119062"/>
                </a:lnTo>
                <a:cubicBezTo>
                  <a:pt x="51842" y="119062"/>
                  <a:pt x="49609" y="116830"/>
                  <a:pt x="49609" y="114102"/>
                </a:cubicBezTo>
                <a:lnTo>
                  <a:pt x="49609" y="104180"/>
                </a:lnTo>
                <a:cubicBezTo>
                  <a:pt x="49609" y="101451"/>
                  <a:pt x="51842" y="99219"/>
                  <a:pt x="54570" y="99219"/>
                </a:cubicBezTo>
                <a:close/>
                <a:moveTo>
                  <a:pt x="79375" y="44648"/>
                </a:moveTo>
                <a:cubicBezTo>
                  <a:pt x="79375" y="41920"/>
                  <a:pt x="81607" y="39688"/>
                  <a:pt x="84336" y="39688"/>
                </a:cubicBezTo>
                <a:lnTo>
                  <a:pt x="94258" y="39688"/>
                </a:lnTo>
                <a:cubicBezTo>
                  <a:pt x="96986" y="39688"/>
                  <a:pt x="99219" y="41920"/>
                  <a:pt x="99219" y="44648"/>
                </a:cubicBezTo>
                <a:lnTo>
                  <a:pt x="99219" y="54570"/>
                </a:lnTo>
                <a:cubicBezTo>
                  <a:pt x="99219" y="57299"/>
                  <a:pt x="96986" y="59531"/>
                  <a:pt x="94258" y="59531"/>
                </a:cubicBezTo>
                <a:lnTo>
                  <a:pt x="84336" y="59531"/>
                </a:lnTo>
                <a:cubicBezTo>
                  <a:pt x="81607" y="59531"/>
                  <a:pt x="79375" y="57299"/>
                  <a:pt x="79375" y="54570"/>
                </a:cubicBezTo>
                <a:lnTo>
                  <a:pt x="79375" y="44648"/>
                </a:lnTo>
                <a:close/>
                <a:moveTo>
                  <a:pt x="84336" y="69453"/>
                </a:moveTo>
                <a:lnTo>
                  <a:pt x="94258" y="69453"/>
                </a:lnTo>
                <a:cubicBezTo>
                  <a:pt x="96986" y="69453"/>
                  <a:pt x="99219" y="71686"/>
                  <a:pt x="99219" y="74414"/>
                </a:cubicBezTo>
                <a:lnTo>
                  <a:pt x="99219" y="84336"/>
                </a:lnTo>
                <a:cubicBezTo>
                  <a:pt x="99219" y="87064"/>
                  <a:pt x="96986" y="89297"/>
                  <a:pt x="94258" y="89297"/>
                </a:cubicBezTo>
                <a:lnTo>
                  <a:pt x="84336" y="89297"/>
                </a:lnTo>
                <a:cubicBezTo>
                  <a:pt x="81607" y="89297"/>
                  <a:pt x="79375" y="87064"/>
                  <a:pt x="79375" y="84336"/>
                </a:cubicBezTo>
                <a:lnTo>
                  <a:pt x="79375" y="74414"/>
                </a:lnTo>
                <a:cubicBezTo>
                  <a:pt x="79375" y="71686"/>
                  <a:pt x="81607" y="69453"/>
                  <a:pt x="84336" y="69453"/>
                </a:cubicBezTo>
                <a:close/>
                <a:moveTo>
                  <a:pt x="109141" y="44648"/>
                </a:moveTo>
                <a:cubicBezTo>
                  <a:pt x="109141" y="41920"/>
                  <a:pt x="111373" y="39688"/>
                  <a:pt x="114102" y="39688"/>
                </a:cubicBezTo>
                <a:lnTo>
                  <a:pt x="124023" y="39688"/>
                </a:lnTo>
                <a:cubicBezTo>
                  <a:pt x="126752" y="39688"/>
                  <a:pt x="128984" y="41920"/>
                  <a:pt x="128984" y="44648"/>
                </a:cubicBezTo>
                <a:lnTo>
                  <a:pt x="128984" y="54570"/>
                </a:lnTo>
                <a:cubicBezTo>
                  <a:pt x="128984" y="57299"/>
                  <a:pt x="126752" y="59531"/>
                  <a:pt x="124023" y="59531"/>
                </a:cubicBezTo>
                <a:lnTo>
                  <a:pt x="114102" y="59531"/>
                </a:lnTo>
                <a:cubicBezTo>
                  <a:pt x="111373" y="59531"/>
                  <a:pt x="109141" y="57299"/>
                  <a:pt x="109141" y="54570"/>
                </a:cubicBezTo>
                <a:lnTo>
                  <a:pt x="109141" y="44648"/>
                </a:lnTo>
                <a:close/>
                <a:moveTo>
                  <a:pt x="114102" y="69453"/>
                </a:moveTo>
                <a:lnTo>
                  <a:pt x="124023" y="69453"/>
                </a:lnTo>
                <a:cubicBezTo>
                  <a:pt x="126752" y="69453"/>
                  <a:pt x="128984" y="71686"/>
                  <a:pt x="128984" y="74414"/>
                </a:cubicBezTo>
                <a:lnTo>
                  <a:pt x="128984" y="84336"/>
                </a:lnTo>
                <a:cubicBezTo>
                  <a:pt x="128984" y="87064"/>
                  <a:pt x="126752" y="89297"/>
                  <a:pt x="124023" y="89297"/>
                </a:cubicBezTo>
                <a:lnTo>
                  <a:pt x="114102" y="89297"/>
                </a:lnTo>
                <a:cubicBezTo>
                  <a:pt x="111373" y="89297"/>
                  <a:pt x="109141" y="87064"/>
                  <a:pt x="109141" y="84336"/>
                </a:cubicBezTo>
                <a:lnTo>
                  <a:pt x="109141" y="74414"/>
                </a:lnTo>
                <a:cubicBezTo>
                  <a:pt x="109141" y="71686"/>
                  <a:pt x="111373" y="69453"/>
                  <a:pt x="114102" y="69453"/>
                </a:cubicBezTo>
                <a:close/>
                <a:moveTo>
                  <a:pt x="138906" y="44648"/>
                </a:moveTo>
                <a:cubicBezTo>
                  <a:pt x="138906" y="41920"/>
                  <a:pt x="141139" y="39688"/>
                  <a:pt x="143867" y="39688"/>
                </a:cubicBezTo>
                <a:lnTo>
                  <a:pt x="153789" y="39688"/>
                </a:lnTo>
                <a:cubicBezTo>
                  <a:pt x="156518" y="39688"/>
                  <a:pt x="158750" y="41920"/>
                  <a:pt x="158750" y="44648"/>
                </a:cubicBezTo>
                <a:lnTo>
                  <a:pt x="158750" y="54570"/>
                </a:lnTo>
                <a:cubicBezTo>
                  <a:pt x="158750" y="57299"/>
                  <a:pt x="156518" y="59531"/>
                  <a:pt x="153789" y="59531"/>
                </a:cubicBezTo>
                <a:lnTo>
                  <a:pt x="143867" y="59531"/>
                </a:lnTo>
                <a:cubicBezTo>
                  <a:pt x="141139" y="59531"/>
                  <a:pt x="138906" y="57299"/>
                  <a:pt x="138906" y="54570"/>
                </a:cubicBezTo>
                <a:lnTo>
                  <a:pt x="138906" y="44648"/>
                </a:lnTo>
                <a:close/>
                <a:moveTo>
                  <a:pt x="143867" y="69453"/>
                </a:moveTo>
                <a:lnTo>
                  <a:pt x="153789" y="69453"/>
                </a:lnTo>
                <a:cubicBezTo>
                  <a:pt x="156518" y="69453"/>
                  <a:pt x="158750" y="71686"/>
                  <a:pt x="158750" y="74414"/>
                </a:cubicBezTo>
                <a:lnTo>
                  <a:pt x="158750" y="84336"/>
                </a:lnTo>
                <a:cubicBezTo>
                  <a:pt x="158750" y="87064"/>
                  <a:pt x="156518" y="89297"/>
                  <a:pt x="153789" y="89297"/>
                </a:cubicBezTo>
                <a:lnTo>
                  <a:pt x="143867" y="89297"/>
                </a:lnTo>
                <a:cubicBezTo>
                  <a:pt x="141139" y="89297"/>
                  <a:pt x="138906" y="87064"/>
                  <a:pt x="138906" y="84336"/>
                </a:cubicBezTo>
                <a:lnTo>
                  <a:pt x="138906" y="74414"/>
                </a:lnTo>
                <a:cubicBezTo>
                  <a:pt x="138906" y="71686"/>
                  <a:pt x="141139" y="69453"/>
                  <a:pt x="143867" y="69453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6778625" y="1381125"/>
            <a:ext cx="1730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3: Nhập số dương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65875" y="1746250"/>
            <a:ext cx="5349875" cy="1881187"/>
          </a:xfrm>
          <a:custGeom>
            <a:avLst/>
            <a:gdLst/>
            <a:ahLst/>
            <a:cxnLst/>
            <a:rect l="l" t="t" r="r" b="b"/>
            <a:pathLst>
              <a:path w="5349875" h="1881187">
                <a:moveTo>
                  <a:pt x="63509" y="0"/>
                </a:moveTo>
                <a:lnTo>
                  <a:pt x="5286366" y="0"/>
                </a:lnTo>
                <a:cubicBezTo>
                  <a:pt x="5321441" y="0"/>
                  <a:pt x="5349875" y="28434"/>
                  <a:pt x="5349875" y="63509"/>
                </a:cubicBezTo>
                <a:lnTo>
                  <a:pt x="5349875" y="1817679"/>
                </a:lnTo>
                <a:cubicBezTo>
                  <a:pt x="5349875" y="1852754"/>
                  <a:pt x="5321441" y="1881187"/>
                  <a:pt x="5286366" y="1881187"/>
                </a:cubicBezTo>
                <a:lnTo>
                  <a:pt x="63509" y="1881187"/>
                </a:lnTo>
                <a:cubicBezTo>
                  <a:pt x="28434" y="1881187"/>
                  <a:pt x="0" y="1852754"/>
                  <a:pt x="0" y="1817679"/>
                </a:cubicBezTo>
                <a:lnTo>
                  <a:pt x="0" y="63509"/>
                </a:lnTo>
                <a:cubicBezTo>
                  <a:pt x="0" y="28434"/>
                  <a:pt x="28434" y="0"/>
                  <a:pt x="63509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Text 27"/>
          <p:cNvSpPr/>
          <p:nvPr/>
        </p:nvSpPr>
        <p:spPr>
          <a:xfrm>
            <a:off x="6365875" y="1746250"/>
            <a:ext cx="5405438" cy="1881187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n;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"Nhập số dương: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scanf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&amp;n);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(n &lt;=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"Sai! Nhập lại: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scanf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&amp;n);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"Số đã nhập: %d"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n);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69844" y="3724672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E1E2E"/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31" name="Text 29"/>
          <p:cNvSpPr/>
          <p:nvPr/>
        </p:nvSpPr>
        <p:spPr>
          <a:xfrm>
            <a:off x="6469063" y="3823891"/>
            <a:ext cx="5199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Giải thích: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Lặp cho đến khi ngườii dùng nhập số dương.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91250" y="4786313"/>
            <a:ext cx="5683250" cy="3484563"/>
          </a:xfrm>
          <a:custGeom>
            <a:avLst/>
            <a:gdLst/>
            <a:ahLst/>
            <a:cxnLst/>
            <a:rect l="l" t="t" r="r" b="b"/>
            <a:pathLst>
              <a:path w="5683250" h="3484563">
                <a:moveTo>
                  <a:pt x="31750" y="0"/>
                </a:moveTo>
                <a:lnTo>
                  <a:pt x="5588017" y="0"/>
                </a:lnTo>
                <a:cubicBezTo>
                  <a:pt x="5640613" y="0"/>
                  <a:pt x="5683250" y="42637"/>
                  <a:pt x="5683250" y="95233"/>
                </a:cubicBezTo>
                <a:lnTo>
                  <a:pt x="5683250" y="3389329"/>
                </a:lnTo>
                <a:cubicBezTo>
                  <a:pt x="5683250" y="3441925"/>
                  <a:pt x="5640613" y="3484563"/>
                  <a:pt x="5588017" y="3484563"/>
                </a:cubicBezTo>
                <a:lnTo>
                  <a:pt x="31750" y="3484563"/>
                </a:lnTo>
                <a:cubicBezTo>
                  <a:pt x="14215" y="3484563"/>
                  <a:pt x="0" y="3470348"/>
                  <a:pt x="0" y="345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6191250" y="4786313"/>
            <a:ext cx="31750" cy="3484563"/>
          </a:xfrm>
          <a:custGeom>
            <a:avLst/>
            <a:gdLst/>
            <a:ahLst/>
            <a:cxnLst/>
            <a:rect l="l" t="t" r="r" b="b"/>
            <a:pathLst>
              <a:path w="31750" h="3484563">
                <a:moveTo>
                  <a:pt x="31750" y="0"/>
                </a:moveTo>
                <a:lnTo>
                  <a:pt x="31750" y="0"/>
                </a:lnTo>
                <a:lnTo>
                  <a:pt x="31750" y="3484563"/>
                </a:lnTo>
                <a:lnTo>
                  <a:pt x="31750" y="3484563"/>
                </a:lnTo>
                <a:cubicBezTo>
                  <a:pt x="14227" y="3484563"/>
                  <a:pt x="0" y="3470336"/>
                  <a:pt x="0" y="3452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6365875" y="494506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63500" y="0"/>
                </a:moveTo>
                <a:lnTo>
                  <a:pt x="254000" y="0"/>
                </a:lnTo>
                <a:cubicBezTo>
                  <a:pt x="289047" y="0"/>
                  <a:pt x="317500" y="28453"/>
                  <a:pt x="317500" y="63500"/>
                </a:cubicBezTo>
                <a:lnTo>
                  <a:pt x="317500" y="254000"/>
                </a:lnTo>
                <a:cubicBezTo>
                  <a:pt x="317500" y="289047"/>
                  <a:pt x="289047" y="317500"/>
                  <a:pt x="254000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FF9E64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Shape 33"/>
          <p:cNvSpPr/>
          <p:nvPr/>
        </p:nvSpPr>
        <p:spPr>
          <a:xfrm>
            <a:off x="6445250" y="5024438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158750"/>
                </a:moveTo>
                <a:cubicBezTo>
                  <a:pt x="123183" y="158750"/>
                  <a:pt x="158750" y="123183"/>
                  <a:pt x="158750" y="79375"/>
                </a:cubicBezTo>
                <a:cubicBezTo>
                  <a:pt x="158750" y="35567"/>
                  <a:pt x="123183" y="0"/>
                  <a:pt x="79375" y="0"/>
                </a:cubicBezTo>
                <a:cubicBezTo>
                  <a:pt x="35567" y="0"/>
                  <a:pt x="0" y="35567"/>
                  <a:pt x="0" y="79375"/>
                </a:cubicBezTo>
                <a:cubicBezTo>
                  <a:pt x="0" y="123183"/>
                  <a:pt x="35567" y="158750"/>
                  <a:pt x="79375" y="158750"/>
                </a:cubicBezTo>
                <a:close/>
                <a:moveTo>
                  <a:pt x="79375" y="42168"/>
                </a:moveTo>
                <a:cubicBezTo>
                  <a:pt x="83499" y="42168"/>
                  <a:pt x="86816" y="45486"/>
                  <a:pt x="86816" y="49609"/>
                </a:cubicBezTo>
                <a:lnTo>
                  <a:pt x="86816" y="84336"/>
                </a:lnTo>
                <a:cubicBezTo>
                  <a:pt x="86816" y="88460"/>
                  <a:pt x="83499" y="91777"/>
                  <a:pt x="79375" y="91777"/>
                </a:cubicBezTo>
                <a:cubicBezTo>
                  <a:pt x="75251" y="91777"/>
                  <a:pt x="71934" y="88460"/>
                  <a:pt x="71934" y="84336"/>
                </a:cubicBezTo>
                <a:lnTo>
                  <a:pt x="71934" y="49609"/>
                </a:lnTo>
                <a:cubicBezTo>
                  <a:pt x="71934" y="45486"/>
                  <a:pt x="75251" y="42168"/>
                  <a:pt x="79375" y="42168"/>
                </a:cubicBezTo>
                <a:close/>
                <a:moveTo>
                  <a:pt x="71096" y="109141"/>
                </a:moveTo>
                <a:cubicBezTo>
                  <a:pt x="70908" y="106068"/>
                  <a:pt x="72441" y="103144"/>
                  <a:pt x="75075" y="101551"/>
                </a:cubicBezTo>
                <a:cubicBezTo>
                  <a:pt x="77709" y="99957"/>
                  <a:pt x="81010" y="99957"/>
                  <a:pt x="83644" y="101551"/>
                </a:cubicBezTo>
                <a:cubicBezTo>
                  <a:pt x="86278" y="103144"/>
                  <a:pt x="87811" y="106068"/>
                  <a:pt x="87623" y="109141"/>
                </a:cubicBezTo>
                <a:cubicBezTo>
                  <a:pt x="87811" y="112214"/>
                  <a:pt x="86278" y="115137"/>
                  <a:pt x="83644" y="116731"/>
                </a:cubicBezTo>
                <a:cubicBezTo>
                  <a:pt x="81010" y="118324"/>
                  <a:pt x="77709" y="118324"/>
                  <a:pt x="75075" y="116731"/>
                </a:cubicBezTo>
                <a:cubicBezTo>
                  <a:pt x="72441" y="115137"/>
                  <a:pt x="70908" y="112214"/>
                  <a:pt x="71096" y="109141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6778625" y="4992688"/>
            <a:ext cx="1730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Ví dụ 4: Vòng lặp vô hạn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65875" y="5357813"/>
            <a:ext cx="5349875" cy="1516063"/>
          </a:xfrm>
          <a:custGeom>
            <a:avLst/>
            <a:gdLst/>
            <a:ahLst/>
            <a:cxnLst/>
            <a:rect l="l" t="t" r="r" b="b"/>
            <a:pathLst>
              <a:path w="5349875" h="1516063">
                <a:moveTo>
                  <a:pt x="63493" y="0"/>
                </a:moveTo>
                <a:lnTo>
                  <a:pt x="5286382" y="0"/>
                </a:lnTo>
                <a:cubicBezTo>
                  <a:pt x="5321448" y="0"/>
                  <a:pt x="5349875" y="28427"/>
                  <a:pt x="5349875" y="63493"/>
                </a:cubicBezTo>
                <a:lnTo>
                  <a:pt x="5349875" y="1452570"/>
                </a:lnTo>
                <a:cubicBezTo>
                  <a:pt x="5349875" y="1487636"/>
                  <a:pt x="5321448" y="1516062"/>
                  <a:pt x="5286382" y="1516063"/>
                </a:cubicBezTo>
                <a:lnTo>
                  <a:pt x="63493" y="1516063"/>
                </a:lnTo>
                <a:cubicBezTo>
                  <a:pt x="28427" y="1516063"/>
                  <a:pt x="0" y="1487636"/>
                  <a:pt x="0" y="1452570"/>
                </a:cubicBezTo>
                <a:lnTo>
                  <a:pt x="0" y="63493"/>
                </a:lnTo>
                <a:cubicBezTo>
                  <a:pt x="0" y="28450"/>
                  <a:pt x="28450" y="0"/>
                  <a:pt x="63493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8" name="Text 36"/>
          <p:cNvSpPr/>
          <p:nvPr/>
        </p:nvSpPr>
        <p:spPr>
          <a:xfrm>
            <a:off x="6365875" y="5357813"/>
            <a:ext cx="5405438" cy="1516063"/>
          </a:xfrm>
          <a:prstGeom prst="rect">
            <a:avLst/>
          </a:prstGeom>
          <a:noFill/>
          <a:ln/>
        </p:spPr>
        <p:txBody>
          <a:bodyPr wrap="square" lIns="127000" tIns="127000" rIns="127000" bIns="12700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⚠️ Vòng lặp vô hạn - KHÔNG NÊN CHẠY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i 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(i &lt;= </a:t>
            </a:r>
            <a:r>
              <a:rPr lang="en-US" sz="875" dirty="0">
                <a:solidFill>
                  <a:srgbClr val="FF9E6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7AA2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r>
              <a:rPr lang="en-US" sz="875" dirty="0">
                <a:solidFill>
                  <a:srgbClr val="9ECE6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"%d "</a:t>
            </a: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i);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⚠️ Thiếu i++ - i không bao giờ tăng!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Chương trình chạy mãi mãi...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369844" y="6975078"/>
            <a:ext cx="5341938" cy="357188"/>
          </a:xfrm>
          <a:custGeom>
            <a:avLst/>
            <a:gdLst/>
            <a:ahLst/>
            <a:cxnLst/>
            <a:rect l="l" t="t" r="r" b="b"/>
            <a:pathLst>
              <a:path w="5341938" h="357188">
                <a:moveTo>
                  <a:pt x="63501" y="0"/>
                </a:moveTo>
                <a:lnTo>
                  <a:pt x="5278437" y="0"/>
                </a:lnTo>
                <a:cubicBezTo>
                  <a:pt x="5313507" y="0"/>
                  <a:pt x="5341938" y="28430"/>
                  <a:pt x="5341938" y="63501"/>
                </a:cubicBezTo>
                <a:lnTo>
                  <a:pt x="5341938" y="293687"/>
                </a:lnTo>
                <a:cubicBezTo>
                  <a:pt x="5341938" y="328757"/>
                  <a:pt x="5313507" y="357188"/>
                  <a:pt x="5278437" y="357188"/>
                </a:cubicBezTo>
                <a:lnTo>
                  <a:pt x="63501" y="357188"/>
                </a:lnTo>
                <a:cubicBezTo>
                  <a:pt x="28430" y="357188"/>
                  <a:pt x="0" y="328757"/>
                  <a:pt x="0" y="293687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F7768E">
              <a:alpha val="10196"/>
            </a:srgbClr>
          </a:solidFill>
          <a:ln w="12700">
            <a:solidFill>
              <a:srgbClr val="F7768E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0" name="Shape 38"/>
          <p:cNvSpPr/>
          <p:nvPr/>
        </p:nvSpPr>
        <p:spPr>
          <a:xfrm>
            <a:off x="6484938" y="7098109"/>
            <a:ext cx="111125" cy="111125"/>
          </a:xfrm>
          <a:custGeom>
            <a:avLst/>
            <a:gdLst/>
            <a:ahLst/>
            <a:cxnLst/>
            <a:rect l="l" t="t" r="r" b="b"/>
            <a:pathLst>
              <a:path w="111125" h="111125">
                <a:moveTo>
                  <a:pt x="55563" y="0"/>
                </a:moveTo>
                <a:cubicBezTo>
                  <a:pt x="58753" y="0"/>
                  <a:pt x="61683" y="1758"/>
                  <a:pt x="63202" y="4558"/>
                </a:cubicBezTo>
                <a:lnTo>
                  <a:pt x="110083" y="91374"/>
                </a:lnTo>
                <a:cubicBezTo>
                  <a:pt x="111537" y="94066"/>
                  <a:pt x="111472" y="97321"/>
                  <a:pt x="109910" y="99947"/>
                </a:cubicBezTo>
                <a:cubicBezTo>
                  <a:pt x="108347" y="102574"/>
                  <a:pt x="105504" y="104180"/>
                  <a:pt x="102443" y="104180"/>
                </a:cubicBezTo>
                <a:lnTo>
                  <a:pt x="8682" y="104180"/>
                </a:lnTo>
                <a:cubicBezTo>
                  <a:pt x="5621" y="104180"/>
                  <a:pt x="2800" y="102574"/>
                  <a:pt x="1215" y="99947"/>
                </a:cubicBezTo>
                <a:cubicBezTo>
                  <a:pt x="-369" y="97321"/>
                  <a:pt x="-412" y="94066"/>
                  <a:pt x="1042" y="91374"/>
                </a:cubicBezTo>
                <a:lnTo>
                  <a:pt x="47923" y="4558"/>
                </a:lnTo>
                <a:cubicBezTo>
                  <a:pt x="49442" y="1758"/>
                  <a:pt x="52372" y="0"/>
                  <a:pt x="55563" y="0"/>
                </a:cubicBezTo>
                <a:close/>
                <a:moveTo>
                  <a:pt x="55563" y="36463"/>
                </a:moveTo>
                <a:cubicBezTo>
                  <a:pt x="52676" y="36463"/>
                  <a:pt x="50354" y="38785"/>
                  <a:pt x="50354" y="41672"/>
                </a:cubicBezTo>
                <a:lnTo>
                  <a:pt x="50354" y="65980"/>
                </a:lnTo>
                <a:cubicBezTo>
                  <a:pt x="50354" y="68867"/>
                  <a:pt x="52676" y="71189"/>
                  <a:pt x="55563" y="71189"/>
                </a:cubicBezTo>
                <a:cubicBezTo>
                  <a:pt x="58449" y="71189"/>
                  <a:pt x="60771" y="68867"/>
                  <a:pt x="60771" y="65980"/>
                </a:cubicBezTo>
                <a:lnTo>
                  <a:pt x="60771" y="41672"/>
                </a:lnTo>
                <a:cubicBezTo>
                  <a:pt x="60771" y="38785"/>
                  <a:pt x="58449" y="36463"/>
                  <a:pt x="55563" y="36463"/>
                </a:cubicBezTo>
                <a:close/>
                <a:moveTo>
                  <a:pt x="61357" y="83344"/>
                </a:moveTo>
                <a:cubicBezTo>
                  <a:pt x="61489" y="81193"/>
                  <a:pt x="60417" y="79146"/>
                  <a:pt x="58573" y="78031"/>
                </a:cubicBezTo>
                <a:cubicBezTo>
                  <a:pt x="56729" y="76915"/>
                  <a:pt x="54418" y="76915"/>
                  <a:pt x="52574" y="78031"/>
                </a:cubicBezTo>
                <a:cubicBezTo>
                  <a:pt x="50730" y="79146"/>
                  <a:pt x="49657" y="81193"/>
                  <a:pt x="49789" y="83344"/>
                </a:cubicBezTo>
                <a:cubicBezTo>
                  <a:pt x="49657" y="85495"/>
                  <a:pt x="50730" y="87541"/>
                  <a:pt x="52574" y="88657"/>
                </a:cubicBezTo>
                <a:cubicBezTo>
                  <a:pt x="54418" y="89772"/>
                  <a:pt x="56729" y="89772"/>
                  <a:pt x="58573" y="88657"/>
                </a:cubicBezTo>
                <a:cubicBezTo>
                  <a:pt x="60417" y="87541"/>
                  <a:pt x="61489" y="85495"/>
                  <a:pt x="61357" y="83344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Text 39"/>
          <p:cNvSpPr/>
          <p:nvPr/>
        </p:nvSpPr>
        <p:spPr>
          <a:xfrm>
            <a:off x="6651625" y="7074297"/>
            <a:ext cx="5016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F7768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Cảnh báo:</a:t>
            </a:r>
            <a:r>
              <a:rPr lang="en-US" sz="875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Luôn đảm bảo có câu lệnh làm thay đổi điều kiện!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542730" y="8401844"/>
            <a:ext cx="3103563" cy="325438"/>
          </a:xfrm>
          <a:custGeom>
            <a:avLst/>
            <a:gdLst/>
            <a:ahLst/>
            <a:cxnLst/>
            <a:rect l="l" t="t" r="r" b="b"/>
            <a:pathLst>
              <a:path w="3103563" h="325438">
                <a:moveTo>
                  <a:pt x="162719" y="0"/>
                </a:moveTo>
                <a:lnTo>
                  <a:pt x="2940844" y="0"/>
                </a:lnTo>
                <a:cubicBezTo>
                  <a:pt x="3030651" y="0"/>
                  <a:pt x="3103563" y="72912"/>
                  <a:pt x="3103563" y="162719"/>
                </a:cubicBezTo>
                <a:lnTo>
                  <a:pt x="3103563" y="162719"/>
                </a:lnTo>
                <a:cubicBezTo>
                  <a:pt x="3103563" y="252526"/>
                  <a:pt x="3030651" y="325438"/>
                  <a:pt x="2940844" y="325438"/>
                </a:cubicBezTo>
                <a:lnTo>
                  <a:pt x="162719" y="325438"/>
                </a:lnTo>
                <a:cubicBezTo>
                  <a:pt x="72912" y="325438"/>
                  <a:pt x="0" y="252526"/>
                  <a:pt x="0" y="162719"/>
                </a:cubicBezTo>
                <a:lnTo>
                  <a:pt x="0" y="162719"/>
                </a:lnTo>
                <a:cubicBezTo>
                  <a:pt x="0" y="72912"/>
                  <a:pt x="72912" y="0"/>
                  <a:pt x="162719" y="0"/>
                </a:cubicBezTo>
                <a:close/>
              </a:path>
            </a:pathLst>
          </a:custGeom>
          <a:solidFill>
            <a:srgbClr val="BB9AF7">
              <a:alpha val="10196"/>
            </a:srgbClr>
          </a:solidFill>
          <a:ln w="12700">
            <a:solidFill>
              <a:srgbClr val="BB9AF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3" name="Shape 41"/>
          <p:cNvSpPr/>
          <p:nvPr/>
        </p:nvSpPr>
        <p:spPr>
          <a:xfrm>
            <a:off x="4743152" y="8493125"/>
            <a:ext cx="107156" cy="142875"/>
          </a:xfrm>
          <a:custGeom>
            <a:avLst/>
            <a:gdLst/>
            <a:ahLst/>
            <a:cxnLst/>
            <a:rect l="l" t="t" r="r" b="b"/>
            <a:pathLst>
              <a:path w="107156" h="142875">
                <a:moveTo>
                  <a:pt x="81735" y="107156"/>
                </a:moveTo>
                <a:cubicBezTo>
                  <a:pt x="83772" y="100933"/>
                  <a:pt x="87846" y="95297"/>
                  <a:pt x="92450" y="90441"/>
                </a:cubicBezTo>
                <a:cubicBezTo>
                  <a:pt x="101575" y="80842"/>
                  <a:pt x="107156" y="67866"/>
                  <a:pt x="107156" y="53578"/>
                </a:cubicBezTo>
                <a:cubicBezTo>
                  <a:pt x="107156" y="23999"/>
                  <a:pt x="83158" y="0"/>
                  <a:pt x="53578" y="0"/>
                </a:cubicBezTo>
                <a:cubicBezTo>
                  <a:pt x="23999" y="0"/>
                  <a:pt x="0" y="23999"/>
                  <a:pt x="0" y="53578"/>
                </a:cubicBezTo>
                <a:cubicBezTo>
                  <a:pt x="0" y="67866"/>
                  <a:pt x="5581" y="80842"/>
                  <a:pt x="14706" y="90441"/>
                </a:cubicBezTo>
                <a:cubicBezTo>
                  <a:pt x="19310" y="95297"/>
                  <a:pt x="23413" y="100933"/>
                  <a:pt x="25422" y="107156"/>
                </a:cubicBezTo>
                <a:lnTo>
                  <a:pt x="81707" y="107156"/>
                </a:lnTo>
                <a:close/>
                <a:moveTo>
                  <a:pt x="80367" y="120551"/>
                </a:moveTo>
                <a:lnTo>
                  <a:pt x="26789" y="120551"/>
                </a:lnTo>
                <a:lnTo>
                  <a:pt x="26789" y="125016"/>
                </a:lnTo>
                <a:cubicBezTo>
                  <a:pt x="26789" y="137350"/>
                  <a:pt x="36779" y="147340"/>
                  <a:pt x="49113" y="147340"/>
                </a:cubicBezTo>
                <a:lnTo>
                  <a:pt x="58043" y="147340"/>
                </a:lnTo>
                <a:cubicBezTo>
                  <a:pt x="70377" y="147340"/>
                  <a:pt x="80367" y="137350"/>
                  <a:pt x="80367" y="125016"/>
                </a:cubicBezTo>
                <a:lnTo>
                  <a:pt x="80367" y="120551"/>
                </a:lnTo>
                <a:close/>
                <a:moveTo>
                  <a:pt x="51346" y="31254"/>
                </a:moveTo>
                <a:cubicBezTo>
                  <a:pt x="40239" y="31254"/>
                  <a:pt x="31254" y="40239"/>
                  <a:pt x="31254" y="51346"/>
                </a:cubicBezTo>
                <a:cubicBezTo>
                  <a:pt x="31254" y="55057"/>
                  <a:pt x="28268" y="58043"/>
                  <a:pt x="24557" y="58043"/>
                </a:cubicBezTo>
                <a:cubicBezTo>
                  <a:pt x="20845" y="58043"/>
                  <a:pt x="17859" y="55057"/>
                  <a:pt x="17859" y="51346"/>
                </a:cubicBezTo>
                <a:cubicBezTo>
                  <a:pt x="17859" y="32845"/>
                  <a:pt x="32845" y="17859"/>
                  <a:pt x="51346" y="17859"/>
                </a:cubicBezTo>
                <a:cubicBezTo>
                  <a:pt x="55057" y="17859"/>
                  <a:pt x="58043" y="20845"/>
                  <a:pt x="58043" y="24557"/>
                </a:cubicBezTo>
                <a:cubicBezTo>
                  <a:pt x="58043" y="28268"/>
                  <a:pt x="55057" y="31254"/>
                  <a:pt x="51346" y="31254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Text 42"/>
          <p:cNvSpPr/>
          <p:nvPr/>
        </p:nvSpPr>
        <p:spPr>
          <a:xfrm>
            <a:off x="4979293" y="8469313"/>
            <a:ext cx="2571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while phù hợp khi không biết trước số lần lặp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E1E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0420" y="416547"/>
            <a:ext cx="64084" cy="448589"/>
          </a:xfrm>
          <a:custGeom>
            <a:avLst/>
            <a:gdLst/>
            <a:ahLst/>
            <a:cxnLst/>
            <a:rect l="l" t="t" r="r" b="b"/>
            <a:pathLst>
              <a:path w="64084" h="448589">
                <a:moveTo>
                  <a:pt x="32042" y="0"/>
                </a:moveTo>
                <a:lnTo>
                  <a:pt x="32042" y="0"/>
                </a:lnTo>
                <a:cubicBezTo>
                  <a:pt x="49727" y="0"/>
                  <a:pt x="64084" y="14358"/>
                  <a:pt x="64084" y="32042"/>
                </a:cubicBezTo>
                <a:lnTo>
                  <a:pt x="64084" y="416547"/>
                </a:lnTo>
                <a:cubicBezTo>
                  <a:pt x="64084" y="434243"/>
                  <a:pt x="49738" y="448589"/>
                  <a:pt x="32042" y="448589"/>
                </a:cubicBezTo>
                <a:lnTo>
                  <a:pt x="32042" y="448589"/>
                </a:lnTo>
                <a:cubicBezTo>
                  <a:pt x="14346" y="448589"/>
                  <a:pt x="0" y="434243"/>
                  <a:pt x="0" y="416547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Text 1"/>
          <p:cNvSpPr/>
          <p:nvPr/>
        </p:nvSpPr>
        <p:spPr>
          <a:xfrm>
            <a:off x="512673" y="320420"/>
            <a:ext cx="3164152" cy="384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28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Vòng lặp do while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12673" y="736967"/>
            <a:ext cx="3052005" cy="2242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2" b="1" dirty="0">
                <a:solidFill>
                  <a:srgbClr val="9ECE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 While Loop - Cú pháp &amp; Sơ đồ khối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6442" y="1185556"/>
            <a:ext cx="5487201" cy="2787658"/>
          </a:xfrm>
          <a:custGeom>
            <a:avLst/>
            <a:gdLst/>
            <a:ahLst/>
            <a:cxnLst/>
            <a:rect l="l" t="t" r="r" b="b"/>
            <a:pathLst>
              <a:path w="5487201" h="2787658">
                <a:moveTo>
                  <a:pt x="32042" y="0"/>
                </a:moveTo>
                <a:lnTo>
                  <a:pt x="5391083" y="0"/>
                </a:lnTo>
                <a:cubicBezTo>
                  <a:pt x="5444167" y="0"/>
                  <a:pt x="5487201" y="43034"/>
                  <a:pt x="5487201" y="96118"/>
                </a:cubicBezTo>
                <a:lnTo>
                  <a:pt x="5487201" y="2691540"/>
                </a:lnTo>
                <a:cubicBezTo>
                  <a:pt x="5487201" y="2744625"/>
                  <a:pt x="5444167" y="2787658"/>
                  <a:pt x="5391083" y="2787658"/>
                </a:cubicBezTo>
                <a:lnTo>
                  <a:pt x="32042" y="2787658"/>
                </a:lnTo>
                <a:cubicBezTo>
                  <a:pt x="14346" y="2787658"/>
                  <a:pt x="0" y="2773313"/>
                  <a:pt x="0" y="2755616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4"/>
          <p:cNvSpPr/>
          <p:nvPr/>
        </p:nvSpPr>
        <p:spPr>
          <a:xfrm>
            <a:off x="336442" y="1185556"/>
            <a:ext cx="32042" cy="2787658"/>
          </a:xfrm>
          <a:custGeom>
            <a:avLst/>
            <a:gdLst/>
            <a:ahLst/>
            <a:cxnLst/>
            <a:rect l="l" t="t" r="r" b="b"/>
            <a:pathLst>
              <a:path w="32042" h="2787658">
                <a:moveTo>
                  <a:pt x="32042" y="0"/>
                </a:moveTo>
                <a:lnTo>
                  <a:pt x="32042" y="0"/>
                </a:lnTo>
                <a:lnTo>
                  <a:pt x="32042" y="2787658"/>
                </a:lnTo>
                <a:lnTo>
                  <a:pt x="32042" y="2787658"/>
                </a:lnTo>
                <a:cubicBezTo>
                  <a:pt x="14346" y="2787658"/>
                  <a:pt x="0" y="2773313"/>
                  <a:pt x="0" y="2755616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5"/>
          <p:cNvSpPr/>
          <p:nvPr/>
        </p:nvSpPr>
        <p:spPr>
          <a:xfrm>
            <a:off x="512673" y="1345766"/>
            <a:ext cx="384505" cy="384505"/>
          </a:xfrm>
          <a:custGeom>
            <a:avLst/>
            <a:gdLst/>
            <a:ahLst/>
            <a:cxnLst/>
            <a:rect l="l" t="t" r="r" b="b"/>
            <a:pathLst>
              <a:path w="384505" h="384505">
                <a:moveTo>
                  <a:pt x="64085" y="0"/>
                </a:moveTo>
                <a:lnTo>
                  <a:pt x="320419" y="0"/>
                </a:lnTo>
                <a:cubicBezTo>
                  <a:pt x="355813" y="0"/>
                  <a:pt x="384505" y="28692"/>
                  <a:pt x="384505" y="64085"/>
                </a:cubicBezTo>
                <a:lnTo>
                  <a:pt x="384505" y="320419"/>
                </a:lnTo>
                <a:cubicBezTo>
                  <a:pt x="384505" y="355813"/>
                  <a:pt x="355813" y="384505"/>
                  <a:pt x="320419" y="384505"/>
                </a:cubicBezTo>
                <a:lnTo>
                  <a:pt x="64085" y="384505"/>
                </a:lnTo>
                <a:cubicBezTo>
                  <a:pt x="28692" y="384505"/>
                  <a:pt x="0" y="355813"/>
                  <a:pt x="0" y="320419"/>
                </a:cubicBezTo>
                <a:lnTo>
                  <a:pt x="0" y="64085"/>
                </a:lnTo>
                <a:cubicBezTo>
                  <a:pt x="0" y="28692"/>
                  <a:pt x="28692" y="0"/>
                  <a:pt x="64085" y="0"/>
                </a:cubicBezTo>
                <a:close/>
              </a:path>
            </a:pathLst>
          </a:custGeom>
          <a:solidFill>
            <a:srgbClr val="9ECE6A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96783" y="1441892"/>
            <a:ext cx="216284" cy="192252"/>
          </a:xfrm>
          <a:custGeom>
            <a:avLst/>
            <a:gdLst/>
            <a:ahLst/>
            <a:cxnLst/>
            <a:rect l="l" t="t" r="r" b="b"/>
            <a:pathLst>
              <a:path w="216284" h="192252">
                <a:moveTo>
                  <a:pt x="135478" y="451"/>
                </a:moveTo>
                <a:cubicBezTo>
                  <a:pt x="129094" y="-1389"/>
                  <a:pt x="122448" y="2328"/>
                  <a:pt x="120608" y="8711"/>
                </a:cubicBezTo>
                <a:lnTo>
                  <a:pt x="72545" y="176932"/>
                </a:lnTo>
                <a:cubicBezTo>
                  <a:pt x="70705" y="183316"/>
                  <a:pt x="74423" y="189962"/>
                  <a:pt x="80806" y="191802"/>
                </a:cubicBezTo>
                <a:cubicBezTo>
                  <a:pt x="87189" y="193642"/>
                  <a:pt x="93836" y="189924"/>
                  <a:pt x="95676" y="183541"/>
                </a:cubicBezTo>
                <a:lnTo>
                  <a:pt x="143739" y="15320"/>
                </a:lnTo>
                <a:cubicBezTo>
                  <a:pt x="145579" y="8937"/>
                  <a:pt x="141861" y="2291"/>
                  <a:pt x="135478" y="451"/>
                </a:cubicBezTo>
                <a:close/>
                <a:moveTo>
                  <a:pt x="159735" y="51555"/>
                </a:moveTo>
                <a:cubicBezTo>
                  <a:pt x="155041" y="56249"/>
                  <a:pt x="155041" y="63871"/>
                  <a:pt x="159735" y="68565"/>
                </a:cubicBezTo>
                <a:lnTo>
                  <a:pt x="187296" y="96126"/>
                </a:lnTo>
                <a:lnTo>
                  <a:pt x="159735" y="123687"/>
                </a:lnTo>
                <a:cubicBezTo>
                  <a:pt x="155041" y="128381"/>
                  <a:pt x="155041" y="136003"/>
                  <a:pt x="159735" y="140697"/>
                </a:cubicBezTo>
                <a:cubicBezTo>
                  <a:pt x="164428" y="145391"/>
                  <a:pt x="172051" y="145391"/>
                  <a:pt x="176744" y="140697"/>
                </a:cubicBezTo>
                <a:lnTo>
                  <a:pt x="212792" y="104650"/>
                </a:lnTo>
                <a:cubicBezTo>
                  <a:pt x="217485" y="99956"/>
                  <a:pt x="217485" y="92334"/>
                  <a:pt x="212792" y="87640"/>
                </a:cubicBezTo>
                <a:lnTo>
                  <a:pt x="176744" y="51593"/>
                </a:lnTo>
                <a:cubicBezTo>
                  <a:pt x="172051" y="46899"/>
                  <a:pt x="164428" y="46899"/>
                  <a:pt x="159735" y="51593"/>
                </a:cubicBezTo>
                <a:close/>
                <a:moveTo>
                  <a:pt x="56587" y="51555"/>
                </a:moveTo>
                <a:cubicBezTo>
                  <a:pt x="51893" y="46861"/>
                  <a:pt x="44271" y="46861"/>
                  <a:pt x="39577" y="51555"/>
                </a:cubicBezTo>
                <a:lnTo>
                  <a:pt x="3530" y="87602"/>
                </a:lnTo>
                <a:cubicBezTo>
                  <a:pt x="-1164" y="92296"/>
                  <a:pt x="-1164" y="99919"/>
                  <a:pt x="3530" y="104612"/>
                </a:cubicBezTo>
                <a:lnTo>
                  <a:pt x="39577" y="140660"/>
                </a:lnTo>
                <a:cubicBezTo>
                  <a:pt x="44271" y="145353"/>
                  <a:pt x="51893" y="145353"/>
                  <a:pt x="56587" y="140660"/>
                </a:cubicBezTo>
                <a:cubicBezTo>
                  <a:pt x="61280" y="135966"/>
                  <a:pt x="61280" y="128343"/>
                  <a:pt x="56587" y="123650"/>
                </a:cubicBezTo>
                <a:lnTo>
                  <a:pt x="29026" y="96126"/>
                </a:lnTo>
                <a:lnTo>
                  <a:pt x="56549" y="68565"/>
                </a:lnTo>
                <a:cubicBezTo>
                  <a:pt x="61243" y="63871"/>
                  <a:pt x="61243" y="56249"/>
                  <a:pt x="56549" y="51555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993304" y="1409850"/>
            <a:ext cx="801051" cy="2563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4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Cú pháp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2673" y="1858439"/>
            <a:ext cx="5150760" cy="1425871"/>
          </a:xfrm>
          <a:custGeom>
            <a:avLst/>
            <a:gdLst/>
            <a:ahLst/>
            <a:cxnLst/>
            <a:rect l="l" t="t" r="r" b="b"/>
            <a:pathLst>
              <a:path w="5150760" h="1425871">
                <a:moveTo>
                  <a:pt x="64079" y="0"/>
                </a:moveTo>
                <a:lnTo>
                  <a:pt x="5086681" y="0"/>
                </a:lnTo>
                <a:cubicBezTo>
                  <a:pt x="5122071" y="0"/>
                  <a:pt x="5150760" y="28689"/>
                  <a:pt x="5150760" y="64079"/>
                </a:cubicBezTo>
                <a:lnTo>
                  <a:pt x="5150760" y="1361793"/>
                </a:lnTo>
                <a:cubicBezTo>
                  <a:pt x="5150760" y="1397182"/>
                  <a:pt x="5122071" y="1425871"/>
                  <a:pt x="5086681" y="1425871"/>
                </a:cubicBezTo>
                <a:lnTo>
                  <a:pt x="64079" y="1425871"/>
                </a:lnTo>
                <a:cubicBezTo>
                  <a:pt x="28689" y="1425871"/>
                  <a:pt x="0" y="1397182"/>
                  <a:pt x="0" y="1361793"/>
                </a:cubicBezTo>
                <a:lnTo>
                  <a:pt x="0" y="64079"/>
                </a:lnTo>
                <a:cubicBezTo>
                  <a:pt x="0" y="28689"/>
                  <a:pt x="28689" y="0"/>
                  <a:pt x="64079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512673" y="1858439"/>
            <a:ext cx="5222854" cy="1425871"/>
          </a:xfrm>
          <a:prstGeom prst="rect">
            <a:avLst/>
          </a:prstGeom>
          <a:noFill/>
          <a:ln/>
        </p:spPr>
        <p:txBody>
          <a:bodyPr wrap="square" lIns="128168" tIns="128168" rIns="128168" bIns="128168" rtlCol="0" anchor="ctr"/>
          <a:lstStyle/>
          <a:p>
            <a:pPr>
              <a:lnSpc>
                <a:spcPct val="140000"/>
              </a:lnSpc>
            </a:pPr>
            <a:r>
              <a:rPr lang="en-US" sz="113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</a:t>
            </a:r>
            <a:r>
              <a:rPr lang="en-US" sz="113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{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3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Thân vòng lặp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3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Các câu lệnh thực hiện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35" dirty="0">
                <a:solidFill>
                  <a:srgbClr val="565F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Cập nhật biến điều khiển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113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 </a:t>
            </a:r>
            <a:r>
              <a:rPr lang="en-US" sz="1135" dirty="0">
                <a:solidFill>
                  <a:srgbClr val="BB9AF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r>
              <a:rPr lang="en-US" sz="113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</a:t>
            </a:r>
            <a:r>
              <a:rPr lang="en-US" sz="1135" dirty="0">
                <a:solidFill>
                  <a:srgbClr val="2AC3D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điều_kiện</a:t>
            </a:r>
            <a:r>
              <a:rPr lang="en-US" sz="1135" dirty="0">
                <a:solidFill>
                  <a:srgbClr val="C0CAF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16678" y="3418486"/>
            <a:ext cx="5142749" cy="392515"/>
          </a:xfrm>
          <a:custGeom>
            <a:avLst/>
            <a:gdLst/>
            <a:ahLst/>
            <a:cxnLst/>
            <a:rect l="l" t="t" r="r" b="b"/>
            <a:pathLst>
              <a:path w="5142749" h="392515">
                <a:moveTo>
                  <a:pt x="64086" y="0"/>
                </a:moveTo>
                <a:lnTo>
                  <a:pt x="5078663" y="0"/>
                </a:lnTo>
                <a:cubicBezTo>
                  <a:pt x="5114057" y="0"/>
                  <a:pt x="5142749" y="28692"/>
                  <a:pt x="5142749" y="64086"/>
                </a:cubicBezTo>
                <a:lnTo>
                  <a:pt x="5142749" y="328429"/>
                </a:lnTo>
                <a:cubicBezTo>
                  <a:pt x="5142749" y="363823"/>
                  <a:pt x="5114057" y="392515"/>
                  <a:pt x="5078663" y="392515"/>
                </a:cubicBezTo>
                <a:lnTo>
                  <a:pt x="64086" y="392515"/>
                </a:lnTo>
                <a:cubicBezTo>
                  <a:pt x="28692" y="392515"/>
                  <a:pt x="0" y="363823"/>
                  <a:pt x="0" y="328429"/>
                </a:cubicBezTo>
                <a:lnTo>
                  <a:pt x="0" y="64086"/>
                </a:lnTo>
                <a:cubicBezTo>
                  <a:pt x="0" y="28716"/>
                  <a:pt x="28716" y="0"/>
                  <a:pt x="64086" y="0"/>
                </a:cubicBezTo>
                <a:close/>
              </a:path>
            </a:pathLst>
          </a:custGeom>
          <a:solidFill>
            <a:srgbClr val="9ECE6A">
              <a:alpha val="10196"/>
            </a:srgbClr>
          </a:solidFill>
          <a:ln w="12700">
            <a:solidFill>
              <a:srgbClr val="9ECE6A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624820" y="3550660"/>
            <a:ext cx="144189" cy="128168"/>
          </a:xfrm>
          <a:custGeom>
            <a:avLst/>
            <a:gdLst/>
            <a:ahLst/>
            <a:cxnLst/>
            <a:rect l="l" t="t" r="r" b="b"/>
            <a:pathLst>
              <a:path w="144189" h="128168">
                <a:moveTo>
                  <a:pt x="77477" y="-4731"/>
                </a:moveTo>
                <a:cubicBezTo>
                  <a:pt x="76450" y="-6734"/>
                  <a:pt x="74373" y="-8011"/>
                  <a:pt x="72120" y="-8011"/>
                </a:cubicBezTo>
                <a:cubicBezTo>
                  <a:pt x="69867" y="-8011"/>
                  <a:pt x="67789" y="-6734"/>
                  <a:pt x="66763" y="-4731"/>
                </a:cubicBezTo>
                <a:lnTo>
                  <a:pt x="48338" y="31366"/>
                </a:lnTo>
                <a:lnTo>
                  <a:pt x="8311" y="37725"/>
                </a:lnTo>
                <a:cubicBezTo>
                  <a:pt x="6083" y="38075"/>
                  <a:pt x="4231" y="39652"/>
                  <a:pt x="3530" y="41805"/>
                </a:cubicBezTo>
                <a:cubicBezTo>
                  <a:pt x="2829" y="43958"/>
                  <a:pt x="3404" y="46311"/>
                  <a:pt x="4982" y="47913"/>
                </a:cubicBezTo>
                <a:lnTo>
                  <a:pt x="33619" y="76575"/>
                </a:lnTo>
                <a:lnTo>
                  <a:pt x="27311" y="116603"/>
                </a:lnTo>
                <a:cubicBezTo>
                  <a:pt x="26960" y="118831"/>
                  <a:pt x="27887" y="121084"/>
                  <a:pt x="29714" y="122411"/>
                </a:cubicBezTo>
                <a:cubicBezTo>
                  <a:pt x="31541" y="123737"/>
                  <a:pt x="33945" y="123938"/>
                  <a:pt x="35972" y="122911"/>
                </a:cubicBezTo>
                <a:lnTo>
                  <a:pt x="72120" y="104537"/>
                </a:lnTo>
                <a:lnTo>
                  <a:pt x="108242" y="122911"/>
                </a:lnTo>
                <a:cubicBezTo>
                  <a:pt x="110245" y="123938"/>
                  <a:pt x="112673" y="123737"/>
                  <a:pt x="114500" y="122411"/>
                </a:cubicBezTo>
                <a:cubicBezTo>
                  <a:pt x="116328" y="121084"/>
                  <a:pt x="117254" y="118856"/>
                  <a:pt x="116903" y="116603"/>
                </a:cubicBezTo>
                <a:lnTo>
                  <a:pt x="110570" y="76575"/>
                </a:lnTo>
                <a:lnTo>
                  <a:pt x="139208" y="47913"/>
                </a:lnTo>
                <a:cubicBezTo>
                  <a:pt x="140810" y="46311"/>
                  <a:pt x="141361" y="43958"/>
                  <a:pt x="140660" y="41805"/>
                </a:cubicBezTo>
                <a:cubicBezTo>
                  <a:pt x="139959" y="39652"/>
                  <a:pt x="138131" y="38075"/>
                  <a:pt x="135878" y="37725"/>
                </a:cubicBezTo>
                <a:lnTo>
                  <a:pt x="95876" y="31366"/>
                </a:lnTo>
                <a:lnTo>
                  <a:pt x="77477" y="-4731"/>
                </a:ln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817441" y="3518618"/>
            <a:ext cx="4805939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7DC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Đặc điểm quan trọng:</a:t>
            </a:r>
            <a:r>
              <a:rPr lang="en-US" sz="1009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Dấu chấm phẩy (;) sau while là BẮT BUỘC!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36442" y="4103385"/>
            <a:ext cx="5487201" cy="2754615"/>
          </a:xfrm>
          <a:custGeom>
            <a:avLst/>
            <a:gdLst/>
            <a:ahLst/>
            <a:cxnLst/>
            <a:rect l="l" t="t" r="r" b="b"/>
            <a:pathLst>
              <a:path w="5487201" h="3724888">
                <a:moveTo>
                  <a:pt x="32042" y="0"/>
                </a:moveTo>
                <a:lnTo>
                  <a:pt x="5391062" y="0"/>
                </a:lnTo>
                <a:cubicBezTo>
                  <a:pt x="5444158" y="0"/>
                  <a:pt x="5487201" y="43043"/>
                  <a:pt x="5487201" y="96139"/>
                </a:cubicBezTo>
                <a:lnTo>
                  <a:pt x="5487201" y="3628749"/>
                </a:lnTo>
                <a:cubicBezTo>
                  <a:pt x="5487201" y="3681845"/>
                  <a:pt x="5444158" y="3724888"/>
                  <a:pt x="5391062" y="3724888"/>
                </a:cubicBezTo>
                <a:lnTo>
                  <a:pt x="32042" y="3724888"/>
                </a:lnTo>
                <a:cubicBezTo>
                  <a:pt x="14346" y="3724888"/>
                  <a:pt x="0" y="3710543"/>
                  <a:pt x="0" y="3692846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336441" y="4103385"/>
            <a:ext cx="45719" cy="2754615"/>
          </a:xfrm>
          <a:custGeom>
            <a:avLst/>
            <a:gdLst/>
            <a:ahLst/>
            <a:cxnLst/>
            <a:rect l="l" t="t" r="r" b="b"/>
            <a:pathLst>
              <a:path w="32042" h="3724888">
                <a:moveTo>
                  <a:pt x="32042" y="0"/>
                </a:moveTo>
                <a:lnTo>
                  <a:pt x="32042" y="0"/>
                </a:lnTo>
                <a:lnTo>
                  <a:pt x="32042" y="3724888"/>
                </a:lnTo>
                <a:lnTo>
                  <a:pt x="32042" y="3724888"/>
                </a:lnTo>
                <a:cubicBezTo>
                  <a:pt x="14346" y="3724888"/>
                  <a:pt x="0" y="3710543"/>
                  <a:pt x="0" y="3692846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512673" y="4263595"/>
            <a:ext cx="384505" cy="384505"/>
          </a:xfrm>
          <a:custGeom>
            <a:avLst/>
            <a:gdLst/>
            <a:ahLst/>
            <a:cxnLst/>
            <a:rect l="l" t="t" r="r" b="b"/>
            <a:pathLst>
              <a:path w="384505" h="384505">
                <a:moveTo>
                  <a:pt x="64085" y="0"/>
                </a:moveTo>
                <a:lnTo>
                  <a:pt x="320419" y="0"/>
                </a:lnTo>
                <a:cubicBezTo>
                  <a:pt x="355813" y="0"/>
                  <a:pt x="384505" y="28692"/>
                  <a:pt x="384505" y="64085"/>
                </a:cubicBezTo>
                <a:lnTo>
                  <a:pt x="384505" y="320419"/>
                </a:lnTo>
                <a:cubicBezTo>
                  <a:pt x="384505" y="355813"/>
                  <a:pt x="355813" y="384505"/>
                  <a:pt x="320419" y="384505"/>
                </a:cubicBezTo>
                <a:lnTo>
                  <a:pt x="64085" y="384505"/>
                </a:lnTo>
                <a:cubicBezTo>
                  <a:pt x="28692" y="384505"/>
                  <a:pt x="0" y="355813"/>
                  <a:pt x="0" y="320419"/>
                </a:cubicBezTo>
                <a:lnTo>
                  <a:pt x="0" y="64085"/>
                </a:lnTo>
                <a:cubicBezTo>
                  <a:pt x="0" y="28692"/>
                  <a:pt x="28692" y="0"/>
                  <a:pt x="64085" y="0"/>
                </a:cubicBezTo>
                <a:close/>
              </a:path>
            </a:pathLst>
          </a:custGeom>
          <a:solidFill>
            <a:srgbClr val="FF9E64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6"/>
          <p:cNvSpPr/>
          <p:nvPr/>
        </p:nvSpPr>
        <p:spPr>
          <a:xfrm>
            <a:off x="596783" y="4359721"/>
            <a:ext cx="216284" cy="192252"/>
          </a:xfrm>
          <a:custGeom>
            <a:avLst/>
            <a:gdLst/>
            <a:ahLst/>
            <a:cxnLst/>
            <a:rect l="l" t="t" r="r" b="b"/>
            <a:pathLst>
              <a:path w="216284" h="192252">
                <a:moveTo>
                  <a:pt x="116215" y="-7097"/>
                </a:moveTo>
                <a:cubicBezTo>
                  <a:pt x="114675" y="-10101"/>
                  <a:pt x="111559" y="-12016"/>
                  <a:pt x="108179" y="-12016"/>
                </a:cubicBezTo>
                <a:cubicBezTo>
                  <a:pt x="104800" y="-12016"/>
                  <a:pt x="101683" y="-10101"/>
                  <a:pt x="100144" y="-7097"/>
                </a:cubicBezTo>
                <a:lnTo>
                  <a:pt x="72508" y="47049"/>
                </a:lnTo>
                <a:lnTo>
                  <a:pt x="12466" y="56587"/>
                </a:lnTo>
                <a:cubicBezTo>
                  <a:pt x="9124" y="57112"/>
                  <a:pt x="6346" y="59478"/>
                  <a:pt x="5294" y="62707"/>
                </a:cubicBezTo>
                <a:cubicBezTo>
                  <a:pt x="4243" y="65937"/>
                  <a:pt x="5107" y="69466"/>
                  <a:pt x="7472" y="71869"/>
                </a:cubicBezTo>
                <a:lnTo>
                  <a:pt x="50429" y="114863"/>
                </a:lnTo>
                <a:lnTo>
                  <a:pt x="40966" y="174905"/>
                </a:lnTo>
                <a:cubicBezTo>
                  <a:pt x="40441" y="178246"/>
                  <a:pt x="41830" y="181626"/>
                  <a:pt x="44571" y="183616"/>
                </a:cubicBezTo>
                <a:cubicBezTo>
                  <a:pt x="47312" y="185606"/>
                  <a:pt x="50917" y="185906"/>
                  <a:pt x="53958" y="184367"/>
                </a:cubicBezTo>
                <a:lnTo>
                  <a:pt x="108179" y="156806"/>
                </a:lnTo>
                <a:lnTo>
                  <a:pt x="162363" y="184367"/>
                </a:lnTo>
                <a:cubicBezTo>
                  <a:pt x="165367" y="185906"/>
                  <a:pt x="169009" y="185606"/>
                  <a:pt x="171750" y="183616"/>
                </a:cubicBezTo>
                <a:cubicBezTo>
                  <a:pt x="174491" y="181626"/>
                  <a:pt x="175881" y="178284"/>
                  <a:pt x="175355" y="174905"/>
                </a:cubicBezTo>
                <a:lnTo>
                  <a:pt x="165855" y="114863"/>
                </a:lnTo>
                <a:lnTo>
                  <a:pt x="208812" y="71869"/>
                </a:lnTo>
                <a:cubicBezTo>
                  <a:pt x="211215" y="69466"/>
                  <a:pt x="212041" y="65937"/>
                  <a:pt x="210989" y="62707"/>
                </a:cubicBezTo>
                <a:cubicBezTo>
                  <a:pt x="209938" y="59478"/>
                  <a:pt x="207197" y="57112"/>
                  <a:pt x="203817" y="56587"/>
                </a:cubicBezTo>
                <a:lnTo>
                  <a:pt x="143814" y="47049"/>
                </a:lnTo>
                <a:lnTo>
                  <a:pt x="116215" y="-7097"/>
                </a:ln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993304" y="4327679"/>
            <a:ext cx="2299017" cy="2563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14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Điểm khác biệt quan trọng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28694" y="4776268"/>
            <a:ext cx="5134739" cy="576757"/>
          </a:xfrm>
          <a:custGeom>
            <a:avLst/>
            <a:gdLst/>
            <a:ahLst/>
            <a:cxnLst/>
            <a:rect l="l" t="t" r="r" b="b"/>
            <a:pathLst>
              <a:path w="5134739" h="576757">
                <a:moveTo>
                  <a:pt x="32042" y="0"/>
                </a:moveTo>
                <a:lnTo>
                  <a:pt x="5070655" y="0"/>
                </a:lnTo>
                <a:cubicBezTo>
                  <a:pt x="5106047" y="0"/>
                  <a:pt x="5134739" y="28691"/>
                  <a:pt x="5134739" y="64083"/>
                </a:cubicBezTo>
                <a:lnTo>
                  <a:pt x="5134739" y="512673"/>
                </a:lnTo>
                <a:cubicBezTo>
                  <a:pt x="5134739" y="548066"/>
                  <a:pt x="5106047" y="576757"/>
                  <a:pt x="5070655" y="576757"/>
                </a:cubicBezTo>
                <a:lnTo>
                  <a:pt x="32042" y="576757"/>
                </a:lnTo>
                <a:cubicBezTo>
                  <a:pt x="14346" y="576757"/>
                  <a:pt x="0" y="562411"/>
                  <a:pt x="0" y="544715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9"/>
          <p:cNvSpPr/>
          <p:nvPr/>
        </p:nvSpPr>
        <p:spPr>
          <a:xfrm>
            <a:off x="528694" y="4776268"/>
            <a:ext cx="32042" cy="576757"/>
          </a:xfrm>
          <a:custGeom>
            <a:avLst/>
            <a:gdLst/>
            <a:ahLst/>
            <a:cxnLst/>
            <a:rect l="l" t="t" r="r" b="b"/>
            <a:pathLst>
              <a:path w="32042" h="576757">
                <a:moveTo>
                  <a:pt x="32042" y="0"/>
                </a:moveTo>
                <a:lnTo>
                  <a:pt x="32042" y="0"/>
                </a:lnTo>
                <a:lnTo>
                  <a:pt x="32042" y="576757"/>
                </a:lnTo>
                <a:lnTo>
                  <a:pt x="32042" y="576757"/>
                </a:lnTo>
                <a:cubicBezTo>
                  <a:pt x="14346" y="576757"/>
                  <a:pt x="0" y="562411"/>
                  <a:pt x="0" y="544715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656862" y="4904436"/>
            <a:ext cx="128168" cy="128168"/>
          </a:xfrm>
          <a:custGeom>
            <a:avLst/>
            <a:gdLst/>
            <a:ahLst/>
            <a:cxnLst/>
            <a:rect l="l" t="t" r="r" b="b"/>
            <a:pathLst>
              <a:path w="128168" h="128168">
                <a:moveTo>
                  <a:pt x="64084" y="128168"/>
                </a:moveTo>
                <a:cubicBezTo>
                  <a:pt x="99453" y="128168"/>
                  <a:pt x="128168" y="99453"/>
                  <a:pt x="128168" y="64084"/>
                </a:cubicBezTo>
                <a:cubicBezTo>
                  <a:pt x="128168" y="28715"/>
                  <a:pt x="99453" y="0"/>
                  <a:pt x="64084" y="0"/>
                </a:cubicBezTo>
                <a:cubicBezTo>
                  <a:pt x="28715" y="0"/>
                  <a:pt x="0" y="28715"/>
                  <a:pt x="0" y="64084"/>
                </a:cubicBezTo>
                <a:cubicBezTo>
                  <a:pt x="0" y="99453"/>
                  <a:pt x="28715" y="128168"/>
                  <a:pt x="64084" y="128168"/>
                </a:cubicBezTo>
                <a:close/>
                <a:moveTo>
                  <a:pt x="85212" y="53245"/>
                </a:moveTo>
                <a:lnTo>
                  <a:pt x="65186" y="85287"/>
                </a:lnTo>
                <a:cubicBezTo>
                  <a:pt x="64134" y="86964"/>
                  <a:pt x="62332" y="88016"/>
                  <a:pt x="60354" y="88116"/>
                </a:cubicBezTo>
                <a:cubicBezTo>
                  <a:pt x="58377" y="88216"/>
                  <a:pt x="56474" y="87315"/>
                  <a:pt x="55298" y="85712"/>
                </a:cubicBezTo>
                <a:lnTo>
                  <a:pt x="43282" y="69691"/>
                </a:lnTo>
                <a:cubicBezTo>
                  <a:pt x="41279" y="67038"/>
                  <a:pt x="41830" y="63283"/>
                  <a:pt x="44483" y="61280"/>
                </a:cubicBezTo>
                <a:cubicBezTo>
                  <a:pt x="47137" y="59278"/>
                  <a:pt x="50892" y="59829"/>
                  <a:pt x="52894" y="62482"/>
                </a:cubicBezTo>
                <a:lnTo>
                  <a:pt x="59653" y="71494"/>
                </a:lnTo>
                <a:lnTo>
                  <a:pt x="75023" y="46887"/>
                </a:lnTo>
                <a:cubicBezTo>
                  <a:pt x="76776" y="44083"/>
                  <a:pt x="80481" y="43207"/>
                  <a:pt x="83309" y="44984"/>
                </a:cubicBezTo>
                <a:cubicBezTo>
                  <a:pt x="86138" y="46761"/>
                  <a:pt x="86989" y="50441"/>
                  <a:pt x="85212" y="5327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1"/>
          <p:cNvSpPr/>
          <p:nvPr/>
        </p:nvSpPr>
        <p:spPr>
          <a:xfrm>
            <a:off x="841472" y="4872394"/>
            <a:ext cx="4789918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Thực hiện ít nhất 1 lần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33093" y="5096689"/>
            <a:ext cx="4790286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Thân vòng lặp luôn chạy ít nhất 1 lần trước khi kiểm tra điều kiện.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28694" y="5449151"/>
            <a:ext cx="5134739" cy="576757"/>
          </a:xfrm>
          <a:custGeom>
            <a:avLst/>
            <a:gdLst/>
            <a:ahLst/>
            <a:cxnLst/>
            <a:rect l="l" t="t" r="r" b="b"/>
            <a:pathLst>
              <a:path w="5134739" h="576757">
                <a:moveTo>
                  <a:pt x="32042" y="0"/>
                </a:moveTo>
                <a:lnTo>
                  <a:pt x="5070655" y="0"/>
                </a:lnTo>
                <a:cubicBezTo>
                  <a:pt x="5106047" y="0"/>
                  <a:pt x="5134739" y="28691"/>
                  <a:pt x="5134739" y="64083"/>
                </a:cubicBezTo>
                <a:lnTo>
                  <a:pt x="5134739" y="512673"/>
                </a:lnTo>
                <a:cubicBezTo>
                  <a:pt x="5134739" y="548066"/>
                  <a:pt x="5106047" y="576757"/>
                  <a:pt x="5070655" y="576757"/>
                </a:cubicBezTo>
                <a:lnTo>
                  <a:pt x="32042" y="576757"/>
                </a:lnTo>
                <a:cubicBezTo>
                  <a:pt x="14346" y="576757"/>
                  <a:pt x="0" y="562411"/>
                  <a:pt x="0" y="544715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Shape 24"/>
          <p:cNvSpPr/>
          <p:nvPr/>
        </p:nvSpPr>
        <p:spPr>
          <a:xfrm>
            <a:off x="528694" y="5449151"/>
            <a:ext cx="32042" cy="576757"/>
          </a:xfrm>
          <a:custGeom>
            <a:avLst/>
            <a:gdLst/>
            <a:ahLst/>
            <a:cxnLst/>
            <a:rect l="l" t="t" r="r" b="b"/>
            <a:pathLst>
              <a:path w="32042" h="576757">
                <a:moveTo>
                  <a:pt x="32042" y="0"/>
                </a:moveTo>
                <a:lnTo>
                  <a:pt x="32042" y="0"/>
                </a:lnTo>
                <a:lnTo>
                  <a:pt x="32042" y="576757"/>
                </a:lnTo>
                <a:lnTo>
                  <a:pt x="32042" y="576757"/>
                </a:lnTo>
                <a:cubicBezTo>
                  <a:pt x="14346" y="576757"/>
                  <a:pt x="0" y="562411"/>
                  <a:pt x="0" y="544715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Shape 25"/>
          <p:cNvSpPr/>
          <p:nvPr/>
        </p:nvSpPr>
        <p:spPr>
          <a:xfrm>
            <a:off x="656862" y="5577319"/>
            <a:ext cx="128168" cy="128168"/>
          </a:xfrm>
          <a:custGeom>
            <a:avLst/>
            <a:gdLst/>
            <a:ahLst/>
            <a:cxnLst/>
            <a:rect l="l" t="t" r="r" b="b"/>
            <a:pathLst>
              <a:path w="128168" h="128168">
                <a:moveTo>
                  <a:pt x="125815" y="37699"/>
                </a:moveTo>
                <a:lnTo>
                  <a:pt x="101784" y="61731"/>
                </a:lnTo>
                <a:cubicBezTo>
                  <a:pt x="99481" y="64034"/>
                  <a:pt x="96051" y="64710"/>
                  <a:pt x="93047" y="63458"/>
                </a:cubicBezTo>
                <a:cubicBezTo>
                  <a:pt x="90043" y="62207"/>
                  <a:pt x="88116" y="59303"/>
                  <a:pt x="88116" y="56074"/>
                </a:cubicBezTo>
                <a:lnTo>
                  <a:pt x="88116" y="40053"/>
                </a:lnTo>
                <a:lnTo>
                  <a:pt x="8011" y="40053"/>
                </a:lnTo>
                <a:cubicBezTo>
                  <a:pt x="3580" y="40053"/>
                  <a:pt x="0" y="36473"/>
                  <a:pt x="0" y="32042"/>
                </a:cubicBezTo>
                <a:cubicBezTo>
                  <a:pt x="0" y="27611"/>
                  <a:pt x="3580" y="24032"/>
                  <a:pt x="8011" y="24032"/>
                </a:cubicBezTo>
                <a:lnTo>
                  <a:pt x="88116" y="24032"/>
                </a:lnTo>
                <a:lnTo>
                  <a:pt x="88116" y="8011"/>
                </a:lnTo>
                <a:cubicBezTo>
                  <a:pt x="88116" y="4781"/>
                  <a:pt x="90068" y="1852"/>
                  <a:pt x="93072" y="601"/>
                </a:cubicBezTo>
                <a:cubicBezTo>
                  <a:pt x="96076" y="-651"/>
                  <a:pt x="99506" y="50"/>
                  <a:pt x="101809" y="2328"/>
                </a:cubicBezTo>
                <a:lnTo>
                  <a:pt x="125840" y="26360"/>
                </a:lnTo>
                <a:cubicBezTo>
                  <a:pt x="128969" y="29489"/>
                  <a:pt x="128969" y="34570"/>
                  <a:pt x="125840" y="37699"/>
                </a:cubicBezTo>
                <a:close/>
                <a:moveTo>
                  <a:pt x="26360" y="125815"/>
                </a:moveTo>
                <a:lnTo>
                  <a:pt x="2328" y="101784"/>
                </a:lnTo>
                <a:cubicBezTo>
                  <a:pt x="-801" y="98654"/>
                  <a:pt x="-801" y="93573"/>
                  <a:pt x="2328" y="90444"/>
                </a:cubicBezTo>
                <a:lnTo>
                  <a:pt x="26360" y="66412"/>
                </a:lnTo>
                <a:cubicBezTo>
                  <a:pt x="28663" y="64109"/>
                  <a:pt x="32092" y="63433"/>
                  <a:pt x="35096" y="64685"/>
                </a:cubicBezTo>
                <a:cubicBezTo>
                  <a:pt x="38100" y="65937"/>
                  <a:pt x="40053" y="68865"/>
                  <a:pt x="40053" y="72095"/>
                </a:cubicBezTo>
                <a:lnTo>
                  <a:pt x="40053" y="88116"/>
                </a:lnTo>
                <a:lnTo>
                  <a:pt x="120158" y="88116"/>
                </a:lnTo>
                <a:cubicBezTo>
                  <a:pt x="124589" y="88116"/>
                  <a:pt x="128168" y="91695"/>
                  <a:pt x="128168" y="96126"/>
                </a:cubicBezTo>
                <a:cubicBezTo>
                  <a:pt x="128168" y="100557"/>
                  <a:pt x="124589" y="104137"/>
                  <a:pt x="120158" y="104137"/>
                </a:cubicBezTo>
                <a:lnTo>
                  <a:pt x="40053" y="104137"/>
                </a:lnTo>
                <a:lnTo>
                  <a:pt x="40053" y="120158"/>
                </a:lnTo>
                <a:cubicBezTo>
                  <a:pt x="40053" y="123387"/>
                  <a:pt x="38100" y="126316"/>
                  <a:pt x="35096" y="127567"/>
                </a:cubicBezTo>
                <a:cubicBezTo>
                  <a:pt x="32092" y="128819"/>
                  <a:pt x="28663" y="128118"/>
                  <a:pt x="26360" y="12584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Text 26"/>
          <p:cNvSpPr/>
          <p:nvPr/>
        </p:nvSpPr>
        <p:spPr>
          <a:xfrm>
            <a:off x="841472" y="5545277"/>
            <a:ext cx="4789918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Kiểm tra điều kiện SAU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33093" y="5769572"/>
            <a:ext cx="4790286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Điều kiện được kiểm tra sau khi thực hiện thân vòng lặp.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28694" y="6122034"/>
            <a:ext cx="5134739" cy="576757"/>
          </a:xfrm>
          <a:custGeom>
            <a:avLst/>
            <a:gdLst/>
            <a:ahLst/>
            <a:cxnLst/>
            <a:rect l="l" t="t" r="r" b="b"/>
            <a:pathLst>
              <a:path w="5134739" h="576757">
                <a:moveTo>
                  <a:pt x="32042" y="0"/>
                </a:moveTo>
                <a:lnTo>
                  <a:pt x="5070655" y="0"/>
                </a:lnTo>
                <a:cubicBezTo>
                  <a:pt x="5106047" y="0"/>
                  <a:pt x="5134739" y="28691"/>
                  <a:pt x="5134739" y="64083"/>
                </a:cubicBezTo>
                <a:lnTo>
                  <a:pt x="5134739" y="512673"/>
                </a:lnTo>
                <a:cubicBezTo>
                  <a:pt x="5134739" y="548066"/>
                  <a:pt x="5106047" y="576757"/>
                  <a:pt x="5070655" y="576757"/>
                </a:cubicBezTo>
                <a:lnTo>
                  <a:pt x="32042" y="576757"/>
                </a:lnTo>
                <a:cubicBezTo>
                  <a:pt x="14346" y="576757"/>
                  <a:pt x="0" y="562411"/>
                  <a:pt x="0" y="544715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1E1E2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1" name="Shape 29"/>
          <p:cNvSpPr/>
          <p:nvPr/>
        </p:nvSpPr>
        <p:spPr>
          <a:xfrm>
            <a:off x="528694" y="6122034"/>
            <a:ext cx="32042" cy="576757"/>
          </a:xfrm>
          <a:custGeom>
            <a:avLst/>
            <a:gdLst/>
            <a:ahLst/>
            <a:cxnLst/>
            <a:rect l="l" t="t" r="r" b="b"/>
            <a:pathLst>
              <a:path w="32042" h="576757">
                <a:moveTo>
                  <a:pt x="32042" y="0"/>
                </a:moveTo>
                <a:lnTo>
                  <a:pt x="32042" y="0"/>
                </a:lnTo>
                <a:lnTo>
                  <a:pt x="32042" y="576757"/>
                </a:lnTo>
                <a:lnTo>
                  <a:pt x="32042" y="576757"/>
                </a:lnTo>
                <a:cubicBezTo>
                  <a:pt x="14346" y="576757"/>
                  <a:pt x="0" y="562411"/>
                  <a:pt x="0" y="544715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2" name="Shape 30"/>
          <p:cNvSpPr/>
          <p:nvPr/>
        </p:nvSpPr>
        <p:spPr>
          <a:xfrm>
            <a:off x="672883" y="6250202"/>
            <a:ext cx="96126" cy="128168"/>
          </a:xfrm>
          <a:custGeom>
            <a:avLst/>
            <a:gdLst/>
            <a:ahLst/>
            <a:cxnLst/>
            <a:rect l="l" t="t" r="r" b="b"/>
            <a:pathLst>
              <a:path w="96126" h="128168">
                <a:moveTo>
                  <a:pt x="73321" y="96126"/>
                </a:moveTo>
                <a:cubicBezTo>
                  <a:pt x="75149" y="90544"/>
                  <a:pt x="78803" y="85487"/>
                  <a:pt x="82934" y="81131"/>
                </a:cubicBezTo>
                <a:cubicBezTo>
                  <a:pt x="91120" y="72520"/>
                  <a:pt x="96126" y="60880"/>
                  <a:pt x="96126" y="48063"/>
                </a:cubicBezTo>
                <a:cubicBezTo>
                  <a:pt x="96126" y="21528"/>
                  <a:pt x="74598" y="0"/>
                  <a:pt x="48063" y="0"/>
                </a:cubicBezTo>
                <a:cubicBezTo>
                  <a:pt x="21528" y="0"/>
                  <a:pt x="0" y="21528"/>
                  <a:pt x="0" y="48063"/>
                </a:cubicBezTo>
                <a:cubicBezTo>
                  <a:pt x="0" y="60880"/>
                  <a:pt x="5007" y="72520"/>
                  <a:pt x="13192" y="81131"/>
                </a:cubicBezTo>
                <a:cubicBezTo>
                  <a:pt x="17323" y="85487"/>
                  <a:pt x="21003" y="90544"/>
                  <a:pt x="22805" y="96126"/>
                </a:cubicBezTo>
                <a:lnTo>
                  <a:pt x="73296" y="96126"/>
                </a:lnTo>
                <a:close/>
                <a:moveTo>
                  <a:pt x="72095" y="108142"/>
                </a:moveTo>
                <a:lnTo>
                  <a:pt x="24032" y="108142"/>
                </a:lnTo>
                <a:lnTo>
                  <a:pt x="24032" y="112147"/>
                </a:lnTo>
                <a:cubicBezTo>
                  <a:pt x="24032" y="123212"/>
                  <a:pt x="32993" y="132173"/>
                  <a:pt x="44058" y="132173"/>
                </a:cubicBezTo>
                <a:lnTo>
                  <a:pt x="52068" y="132173"/>
                </a:lnTo>
                <a:cubicBezTo>
                  <a:pt x="63133" y="132173"/>
                  <a:pt x="72095" y="123212"/>
                  <a:pt x="72095" y="112147"/>
                </a:cubicBezTo>
                <a:lnTo>
                  <a:pt x="72095" y="108142"/>
                </a:lnTo>
                <a:close/>
                <a:moveTo>
                  <a:pt x="46060" y="28037"/>
                </a:moveTo>
                <a:cubicBezTo>
                  <a:pt x="36097" y="28037"/>
                  <a:pt x="28037" y="36097"/>
                  <a:pt x="28037" y="46060"/>
                </a:cubicBezTo>
                <a:cubicBezTo>
                  <a:pt x="28037" y="49390"/>
                  <a:pt x="25358" y="52068"/>
                  <a:pt x="22029" y="52068"/>
                </a:cubicBezTo>
                <a:cubicBezTo>
                  <a:pt x="18700" y="52068"/>
                  <a:pt x="16021" y="49390"/>
                  <a:pt x="16021" y="46060"/>
                </a:cubicBezTo>
                <a:cubicBezTo>
                  <a:pt x="16021" y="29464"/>
                  <a:pt x="29464" y="16021"/>
                  <a:pt x="46060" y="16021"/>
                </a:cubicBezTo>
                <a:cubicBezTo>
                  <a:pt x="49390" y="16021"/>
                  <a:pt x="52068" y="18700"/>
                  <a:pt x="52068" y="22029"/>
                </a:cubicBezTo>
                <a:cubicBezTo>
                  <a:pt x="52068" y="25358"/>
                  <a:pt x="49390" y="28037"/>
                  <a:pt x="46060" y="28037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Text 31"/>
          <p:cNvSpPr/>
          <p:nvPr/>
        </p:nvSpPr>
        <p:spPr>
          <a:xfrm>
            <a:off x="841472" y="6218160"/>
            <a:ext cx="4789918" cy="1922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C0CAF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Khi nào dùng?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3093" y="6442455"/>
            <a:ext cx="4790286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dirty="0">
                <a:solidFill>
                  <a:srgbClr val="C0CAF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Khi cần thực hiện ít nhất 1 lần (menu, nhập dữ liệu...).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030915" y="1185556"/>
            <a:ext cx="5839664" cy="5513235"/>
          </a:xfrm>
          <a:custGeom>
            <a:avLst/>
            <a:gdLst/>
            <a:ahLst/>
            <a:cxnLst/>
            <a:rect l="l" t="t" r="r" b="b"/>
            <a:pathLst>
              <a:path w="5839664" h="6648725">
                <a:moveTo>
                  <a:pt x="32042" y="0"/>
                </a:moveTo>
                <a:lnTo>
                  <a:pt x="5743543" y="0"/>
                </a:lnTo>
                <a:cubicBezTo>
                  <a:pt x="5796629" y="0"/>
                  <a:pt x="5839664" y="43035"/>
                  <a:pt x="5839664" y="96121"/>
                </a:cubicBezTo>
                <a:lnTo>
                  <a:pt x="5839664" y="6552604"/>
                </a:lnTo>
                <a:cubicBezTo>
                  <a:pt x="5839664" y="6605691"/>
                  <a:pt x="5796629" y="6648725"/>
                  <a:pt x="5743543" y="6648725"/>
                </a:cubicBezTo>
                <a:lnTo>
                  <a:pt x="32042" y="6648725"/>
                </a:lnTo>
                <a:cubicBezTo>
                  <a:pt x="14346" y="6648725"/>
                  <a:pt x="0" y="6634380"/>
                  <a:pt x="0" y="6616683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2424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Shape 34"/>
          <p:cNvSpPr/>
          <p:nvPr/>
        </p:nvSpPr>
        <p:spPr>
          <a:xfrm>
            <a:off x="6030914" y="1185556"/>
            <a:ext cx="45719" cy="5513235"/>
          </a:xfrm>
          <a:custGeom>
            <a:avLst/>
            <a:gdLst/>
            <a:ahLst/>
            <a:cxnLst/>
            <a:rect l="l" t="t" r="r" b="b"/>
            <a:pathLst>
              <a:path w="32042" h="6648725">
                <a:moveTo>
                  <a:pt x="32042" y="0"/>
                </a:moveTo>
                <a:lnTo>
                  <a:pt x="32042" y="0"/>
                </a:lnTo>
                <a:lnTo>
                  <a:pt x="32042" y="6648725"/>
                </a:lnTo>
                <a:lnTo>
                  <a:pt x="32042" y="6648725"/>
                </a:lnTo>
                <a:cubicBezTo>
                  <a:pt x="14346" y="6648725"/>
                  <a:pt x="0" y="6634380"/>
                  <a:pt x="0" y="6616683"/>
                </a:cubicBezTo>
                <a:lnTo>
                  <a:pt x="0" y="32042"/>
                </a:lnTo>
                <a:cubicBezTo>
                  <a:pt x="0" y="14358"/>
                  <a:pt x="14358" y="0"/>
                  <a:pt x="32042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7" name="Text 35"/>
          <p:cNvSpPr/>
          <p:nvPr/>
        </p:nvSpPr>
        <p:spPr>
          <a:xfrm>
            <a:off x="6159083" y="1345766"/>
            <a:ext cx="5599348" cy="2563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14" b="1" dirty="0">
                <a:solidFill>
                  <a:srgbClr val="C0CAF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Sơ đồ khối do while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498403" y="1834407"/>
            <a:ext cx="921209" cy="320420"/>
          </a:xfrm>
          <a:custGeom>
            <a:avLst/>
            <a:gdLst/>
            <a:ahLst/>
            <a:cxnLst/>
            <a:rect l="l" t="t" r="r" b="b"/>
            <a:pathLst>
              <a:path w="921209" h="320420">
                <a:moveTo>
                  <a:pt x="64084" y="0"/>
                </a:moveTo>
                <a:lnTo>
                  <a:pt x="857125" y="0"/>
                </a:lnTo>
                <a:cubicBezTo>
                  <a:pt x="892518" y="0"/>
                  <a:pt x="921209" y="28691"/>
                  <a:pt x="921209" y="64084"/>
                </a:cubicBezTo>
                <a:lnTo>
                  <a:pt x="921209" y="256336"/>
                </a:lnTo>
                <a:cubicBezTo>
                  <a:pt x="921209" y="291729"/>
                  <a:pt x="892518" y="320421"/>
                  <a:pt x="857125" y="320420"/>
                </a:cubicBezTo>
                <a:lnTo>
                  <a:pt x="64084" y="320420"/>
                </a:lnTo>
                <a:cubicBezTo>
                  <a:pt x="28691" y="320420"/>
                  <a:pt x="0" y="291729"/>
                  <a:pt x="0" y="256336"/>
                </a:cubicBezTo>
                <a:lnTo>
                  <a:pt x="0" y="64084"/>
                </a:lnTo>
                <a:cubicBezTo>
                  <a:pt x="0" y="28715"/>
                  <a:pt x="28715" y="0"/>
                  <a:pt x="64084" y="0"/>
                </a:cubicBez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9" name="Text 37"/>
          <p:cNvSpPr/>
          <p:nvPr/>
        </p:nvSpPr>
        <p:spPr>
          <a:xfrm>
            <a:off x="8498403" y="1834407"/>
            <a:ext cx="985293" cy="320420"/>
          </a:xfrm>
          <a:prstGeom prst="rect">
            <a:avLst/>
          </a:prstGeom>
          <a:noFill/>
          <a:ln/>
        </p:spPr>
        <p:txBody>
          <a:bodyPr wrap="square" lIns="192252" tIns="64084" rIns="192252" bIns="64084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BẮT ĐẦU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906188" y="2218912"/>
            <a:ext cx="108142" cy="144189"/>
          </a:xfrm>
          <a:custGeom>
            <a:avLst/>
            <a:gdLst/>
            <a:ahLst/>
            <a:cxnLst/>
            <a:rect l="l" t="t" r="r" b="b"/>
            <a:pathLst>
              <a:path w="108142" h="144189">
                <a:moveTo>
                  <a:pt x="47706" y="141542"/>
                </a:moveTo>
                <a:cubicBezTo>
                  <a:pt x="51227" y="145062"/>
                  <a:pt x="56943" y="145062"/>
                  <a:pt x="60464" y="141542"/>
                </a:cubicBezTo>
                <a:lnTo>
                  <a:pt x="105523" y="96483"/>
                </a:lnTo>
                <a:cubicBezTo>
                  <a:pt x="109043" y="92963"/>
                  <a:pt x="109043" y="87246"/>
                  <a:pt x="105523" y="83726"/>
                </a:cubicBezTo>
                <a:cubicBezTo>
                  <a:pt x="102003" y="80205"/>
                  <a:pt x="96286" y="80205"/>
                  <a:pt x="92765" y="83726"/>
                </a:cubicBezTo>
                <a:lnTo>
                  <a:pt x="63083" y="113408"/>
                </a:lnTo>
                <a:lnTo>
                  <a:pt x="63083" y="9012"/>
                </a:lnTo>
                <a:cubicBezTo>
                  <a:pt x="63083" y="4027"/>
                  <a:pt x="59056" y="0"/>
                  <a:pt x="54071" y="0"/>
                </a:cubicBezTo>
                <a:cubicBezTo>
                  <a:pt x="49086" y="0"/>
                  <a:pt x="45059" y="4027"/>
                  <a:pt x="45059" y="9012"/>
                </a:cubicBezTo>
                <a:lnTo>
                  <a:pt x="45059" y="113408"/>
                </a:lnTo>
                <a:lnTo>
                  <a:pt x="15376" y="83726"/>
                </a:lnTo>
                <a:cubicBezTo>
                  <a:pt x="11856" y="80205"/>
                  <a:pt x="6139" y="80205"/>
                  <a:pt x="2619" y="83726"/>
                </a:cubicBezTo>
                <a:cubicBezTo>
                  <a:pt x="-901" y="87246"/>
                  <a:pt x="-901" y="92963"/>
                  <a:pt x="2619" y="96483"/>
                </a:cubicBezTo>
                <a:lnTo>
                  <a:pt x="47678" y="141542"/>
                </a:ln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1" name="Shape 39"/>
          <p:cNvSpPr/>
          <p:nvPr/>
        </p:nvSpPr>
        <p:spPr>
          <a:xfrm>
            <a:off x="8525313" y="2427185"/>
            <a:ext cx="865135" cy="384505"/>
          </a:xfrm>
          <a:custGeom>
            <a:avLst/>
            <a:gdLst/>
            <a:ahLst/>
            <a:cxnLst/>
            <a:rect l="l" t="t" r="r" b="b"/>
            <a:pathLst>
              <a:path w="865135" h="384505">
                <a:moveTo>
                  <a:pt x="64085" y="0"/>
                </a:moveTo>
                <a:lnTo>
                  <a:pt x="801050" y="0"/>
                </a:lnTo>
                <a:cubicBezTo>
                  <a:pt x="836443" y="0"/>
                  <a:pt x="865135" y="28692"/>
                  <a:pt x="865135" y="64085"/>
                </a:cubicBezTo>
                <a:lnTo>
                  <a:pt x="865135" y="320419"/>
                </a:lnTo>
                <a:cubicBezTo>
                  <a:pt x="865135" y="355813"/>
                  <a:pt x="836443" y="384505"/>
                  <a:pt x="801050" y="384505"/>
                </a:cubicBezTo>
                <a:lnTo>
                  <a:pt x="64085" y="384505"/>
                </a:lnTo>
                <a:cubicBezTo>
                  <a:pt x="28692" y="384505"/>
                  <a:pt x="0" y="355813"/>
                  <a:pt x="0" y="320419"/>
                </a:cubicBezTo>
                <a:lnTo>
                  <a:pt x="0" y="64085"/>
                </a:lnTo>
                <a:cubicBezTo>
                  <a:pt x="0" y="28692"/>
                  <a:pt x="28692" y="0"/>
                  <a:pt x="64085" y="0"/>
                </a:cubicBezTo>
                <a:close/>
              </a:path>
            </a:pathLst>
          </a:custGeom>
          <a:solidFill>
            <a:srgbClr val="7AA2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2" name="Text 40"/>
          <p:cNvSpPr/>
          <p:nvPr/>
        </p:nvSpPr>
        <p:spPr>
          <a:xfrm>
            <a:off x="8493271" y="2427185"/>
            <a:ext cx="929219" cy="384505"/>
          </a:xfrm>
          <a:prstGeom prst="rect">
            <a:avLst/>
          </a:prstGeom>
          <a:noFill/>
          <a:ln/>
        </p:spPr>
        <p:txBody>
          <a:bodyPr wrap="square" lIns="192252" tIns="0" rIns="192252" bIns="0" rtlCol="0" anchor="ctr"/>
          <a:lstStyle/>
          <a:p>
            <a:pPr algn="ctr">
              <a:lnSpc>
                <a:spcPct val="130000"/>
              </a:lnSpc>
            </a:pPr>
            <a:r>
              <a:rPr lang="en-US" sz="1009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Khởi tạo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906188" y="2875774"/>
            <a:ext cx="108142" cy="144189"/>
          </a:xfrm>
          <a:custGeom>
            <a:avLst/>
            <a:gdLst/>
            <a:ahLst/>
            <a:cxnLst/>
            <a:rect l="l" t="t" r="r" b="b"/>
            <a:pathLst>
              <a:path w="108142" h="144189">
                <a:moveTo>
                  <a:pt x="47706" y="141542"/>
                </a:moveTo>
                <a:cubicBezTo>
                  <a:pt x="51227" y="145062"/>
                  <a:pt x="56943" y="145062"/>
                  <a:pt x="60464" y="141542"/>
                </a:cubicBezTo>
                <a:lnTo>
                  <a:pt x="105523" y="96483"/>
                </a:lnTo>
                <a:cubicBezTo>
                  <a:pt x="109043" y="92963"/>
                  <a:pt x="109043" y="87246"/>
                  <a:pt x="105523" y="83726"/>
                </a:cubicBezTo>
                <a:cubicBezTo>
                  <a:pt x="102003" y="80205"/>
                  <a:pt x="96286" y="80205"/>
                  <a:pt x="92765" y="83726"/>
                </a:cubicBezTo>
                <a:lnTo>
                  <a:pt x="63083" y="113408"/>
                </a:lnTo>
                <a:lnTo>
                  <a:pt x="63083" y="9012"/>
                </a:lnTo>
                <a:cubicBezTo>
                  <a:pt x="63083" y="4027"/>
                  <a:pt x="59056" y="0"/>
                  <a:pt x="54071" y="0"/>
                </a:cubicBezTo>
                <a:cubicBezTo>
                  <a:pt x="49086" y="0"/>
                  <a:pt x="45059" y="4027"/>
                  <a:pt x="45059" y="9012"/>
                </a:cubicBezTo>
                <a:lnTo>
                  <a:pt x="45059" y="113408"/>
                </a:lnTo>
                <a:lnTo>
                  <a:pt x="15376" y="83726"/>
                </a:lnTo>
                <a:cubicBezTo>
                  <a:pt x="11856" y="80205"/>
                  <a:pt x="6139" y="80205"/>
                  <a:pt x="2619" y="83726"/>
                </a:cubicBezTo>
                <a:cubicBezTo>
                  <a:pt x="-901" y="87246"/>
                  <a:pt x="-901" y="92963"/>
                  <a:pt x="2619" y="96483"/>
                </a:cubicBezTo>
                <a:lnTo>
                  <a:pt x="47678" y="141542"/>
                </a:ln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4" name="Shape 42"/>
          <p:cNvSpPr/>
          <p:nvPr/>
        </p:nvSpPr>
        <p:spPr>
          <a:xfrm>
            <a:off x="8388258" y="3084047"/>
            <a:ext cx="1137493" cy="512673"/>
          </a:xfrm>
          <a:custGeom>
            <a:avLst/>
            <a:gdLst/>
            <a:ahLst/>
            <a:cxnLst/>
            <a:rect l="l" t="t" r="r" b="b"/>
            <a:pathLst>
              <a:path w="1137493" h="512673">
                <a:moveTo>
                  <a:pt x="64084" y="0"/>
                </a:moveTo>
                <a:lnTo>
                  <a:pt x="1073409" y="0"/>
                </a:lnTo>
                <a:cubicBezTo>
                  <a:pt x="1108801" y="0"/>
                  <a:pt x="1137493" y="28691"/>
                  <a:pt x="1137493" y="64084"/>
                </a:cubicBezTo>
                <a:lnTo>
                  <a:pt x="1137493" y="448589"/>
                </a:lnTo>
                <a:cubicBezTo>
                  <a:pt x="1137493" y="483981"/>
                  <a:pt x="1108801" y="512673"/>
                  <a:pt x="1073409" y="512673"/>
                </a:cubicBezTo>
                <a:lnTo>
                  <a:pt x="64084" y="512673"/>
                </a:lnTo>
                <a:cubicBezTo>
                  <a:pt x="28691" y="512673"/>
                  <a:pt x="0" y="483981"/>
                  <a:pt x="0" y="448589"/>
                </a:cubicBezTo>
                <a:lnTo>
                  <a:pt x="0" y="64084"/>
                </a:lnTo>
                <a:cubicBezTo>
                  <a:pt x="0" y="28715"/>
                  <a:pt x="28715" y="0"/>
                  <a:pt x="64084" y="0"/>
                </a:cubicBezTo>
                <a:close/>
              </a:path>
            </a:pathLst>
          </a:custGeom>
          <a:solidFill>
            <a:srgbClr val="BB9AF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5" name="Text 43"/>
          <p:cNvSpPr/>
          <p:nvPr/>
        </p:nvSpPr>
        <p:spPr>
          <a:xfrm>
            <a:off x="8388258" y="3084047"/>
            <a:ext cx="1201577" cy="512673"/>
          </a:xfrm>
          <a:prstGeom prst="rect">
            <a:avLst/>
          </a:prstGeom>
          <a:noFill/>
          <a:ln/>
        </p:spPr>
        <p:txBody>
          <a:bodyPr wrap="square" lIns="192252" tIns="64084" rIns="192252" bIns="64084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Thực hiện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thân vòng lặp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906188" y="3660804"/>
            <a:ext cx="108142" cy="144189"/>
          </a:xfrm>
          <a:custGeom>
            <a:avLst/>
            <a:gdLst/>
            <a:ahLst/>
            <a:cxnLst/>
            <a:rect l="l" t="t" r="r" b="b"/>
            <a:pathLst>
              <a:path w="108142" h="144189">
                <a:moveTo>
                  <a:pt x="47706" y="141542"/>
                </a:moveTo>
                <a:cubicBezTo>
                  <a:pt x="51227" y="145062"/>
                  <a:pt x="56943" y="145062"/>
                  <a:pt x="60464" y="141542"/>
                </a:cubicBezTo>
                <a:lnTo>
                  <a:pt x="105523" y="96483"/>
                </a:lnTo>
                <a:cubicBezTo>
                  <a:pt x="109043" y="92963"/>
                  <a:pt x="109043" y="87246"/>
                  <a:pt x="105523" y="83726"/>
                </a:cubicBezTo>
                <a:cubicBezTo>
                  <a:pt x="102003" y="80205"/>
                  <a:pt x="96286" y="80205"/>
                  <a:pt x="92765" y="83726"/>
                </a:cubicBezTo>
                <a:lnTo>
                  <a:pt x="63083" y="113408"/>
                </a:lnTo>
                <a:lnTo>
                  <a:pt x="63083" y="9012"/>
                </a:lnTo>
                <a:cubicBezTo>
                  <a:pt x="63083" y="4027"/>
                  <a:pt x="59056" y="0"/>
                  <a:pt x="54071" y="0"/>
                </a:cubicBezTo>
                <a:cubicBezTo>
                  <a:pt x="49086" y="0"/>
                  <a:pt x="45059" y="4027"/>
                  <a:pt x="45059" y="9012"/>
                </a:cubicBezTo>
                <a:lnTo>
                  <a:pt x="45059" y="113408"/>
                </a:lnTo>
                <a:lnTo>
                  <a:pt x="15376" y="83726"/>
                </a:lnTo>
                <a:cubicBezTo>
                  <a:pt x="11856" y="80205"/>
                  <a:pt x="6139" y="80205"/>
                  <a:pt x="2619" y="83726"/>
                </a:cubicBezTo>
                <a:cubicBezTo>
                  <a:pt x="-901" y="87246"/>
                  <a:pt x="-901" y="92963"/>
                  <a:pt x="2619" y="96483"/>
                </a:cubicBezTo>
                <a:lnTo>
                  <a:pt x="47678" y="141542"/>
                </a:ln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7" name="Shape 45"/>
          <p:cNvSpPr/>
          <p:nvPr/>
        </p:nvSpPr>
        <p:spPr>
          <a:xfrm>
            <a:off x="8373489" y="3869078"/>
            <a:ext cx="1169535" cy="384505"/>
          </a:xfrm>
          <a:custGeom>
            <a:avLst/>
            <a:gdLst/>
            <a:ahLst/>
            <a:cxnLst/>
            <a:rect l="l" t="t" r="r" b="b"/>
            <a:pathLst>
              <a:path w="1169535" h="384505">
                <a:moveTo>
                  <a:pt x="64085" y="0"/>
                </a:moveTo>
                <a:lnTo>
                  <a:pt x="1105449" y="0"/>
                </a:lnTo>
                <a:cubicBezTo>
                  <a:pt x="1140843" y="0"/>
                  <a:pt x="1169535" y="28692"/>
                  <a:pt x="1169535" y="64085"/>
                </a:cubicBezTo>
                <a:lnTo>
                  <a:pt x="1169535" y="320419"/>
                </a:lnTo>
                <a:cubicBezTo>
                  <a:pt x="1169535" y="355813"/>
                  <a:pt x="1140843" y="384505"/>
                  <a:pt x="1105449" y="384505"/>
                </a:cubicBezTo>
                <a:lnTo>
                  <a:pt x="64085" y="384505"/>
                </a:lnTo>
                <a:cubicBezTo>
                  <a:pt x="28692" y="384505"/>
                  <a:pt x="0" y="355813"/>
                  <a:pt x="0" y="320419"/>
                </a:cubicBezTo>
                <a:lnTo>
                  <a:pt x="0" y="64085"/>
                </a:lnTo>
                <a:cubicBezTo>
                  <a:pt x="0" y="28692"/>
                  <a:pt x="28692" y="0"/>
                  <a:pt x="64085" y="0"/>
                </a:cubicBezTo>
                <a:close/>
              </a:path>
            </a:pathLst>
          </a:custGeom>
          <a:solidFill>
            <a:srgbClr val="7DC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8" name="Text 46"/>
          <p:cNvSpPr/>
          <p:nvPr/>
        </p:nvSpPr>
        <p:spPr>
          <a:xfrm>
            <a:off x="8341447" y="3869078"/>
            <a:ext cx="1233619" cy="384505"/>
          </a:xfrm>
          <a:prstGeom prst="rect">
            <a:avLst/>
          </a:prstGeom>
          <a:noFill/>
          <a:ln/>
        </p:spPr>
        <p:txBody>
          <a:bodyPr wrap="square" lIns="192252" tIns="0" rIns="192252" bIns="0" rtlCol="0" anchor="ctr"/>
          <a:lstStyle/>
          <a:p>
            <a:pPr algn="ctr">
              <a:lnSpc>
                <a:spcPct val="130000"/>
              </a:lnSpc>
            </a:pPr>
            <a:r>
              <a:rPr lang="en-US" sz="1009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Cập nhật biến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906188" y="4317666"/>
            <a:ext cx="108142" cy="144189"/>
          </a:xfrm>
          <a:custGeom>
            <a:avLst/>
            <a:gdLst/>
            <a:ahLst/>
            <a:cxnLst/>
            <a:rect l="l" t="t" r="r" b="b"/>
            <a:pathLst>
              <a:path w="108142" h="144189">
                <a:moveTo>
                  <a:pt x="47706" y="141542"/>
                </a:moveTo>
                <a:cubicBezTo>
                  <a:pt x="51227" y="145062"/>
                  <a:pt x="56943" y="145062"/>
                  <a:pt x="60464" y="141542"/>
                </a:cubicBezTo>
                <a:lnTo>
                  <a:pt x="105523" y="96483"/>
                </a:lnTo>
                <a:cubicBezTo>
                  <a:pt x="109043" y="92963"/>
                  <a:pt x="109043" y="87246"/>
                  <a:pt x="105523" y="83726"/>
                </a:cubicBezTo>
                <a:cubicBezTo>
                  <a:pt x="102003" y="80205"/>
                  <a:pt x="96286" y="80205"/>
                  <a:pt x="92765" y="83726"/>
                </a:cubicBezTo>
                <a:lnTo>
                  <a:pt x="63083" y="113408"/>
                </a:lnTo>
                <a:lnTo>
                  <a:pt x="63083" y="9012"/>
                </a:lnTo>
                <a:cubicBezTo>
                  <a:pt x="63083" y="4027"/>
                  <a:pt x="59056" y="0"/>
                  <a:pt x="54071" y="0"/>
                </a:cubicBezTo>
                <a:cubicBezTo>
                  <a:pt x="49086" y="0"/>
                  <a:pt x="45059" y="4027"/>
                  <a:pt x="45059" y="9012"/>
                </a:cubicBezTo>
                <a:lnTo>
                  <a:pt x="45059" y="113408"/>
                </a:lnTo>
                <a:lnTo>
                  <a:pt x="15376" y="83726"/>
                </a:lnTo>
                <a:cubicBezTo>
                  <a:pt x="11856" y="80205"/>
                  <a:pt x="6139" y="80205"/>
                  <a:pt x="2619" y="83726"/>
                </a:cubicBezTo>
                <a:cubicBezTo>
                  <a:pt x="-901" y="87246"/>
                  <a:pt x="-901" y="92963"/>
                  <a:pt x="2619" y="96483"/>
                </a:cubicBezTo>
                <a:lnTo>
                  <a:pt x="47678" y="141542"/>
                </a:ln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0" name="Shape 48"/>
          <p:cNvSpPr/>
          <p:nvPr/>
        </p:nvSpPr>
        <p:spPr>
          <a:xfrm>
            <a:off x="8484384" y="4525940"/>
            <a:ext cx="945240" cy="512673"/>
          </a:xfrm>
          <a:custGeom>
            <a:avLst/>
            <a:gdLst/>
            <a:ahLst/>
            <a:cxnLst/>
            <a:rect l="l" t="t" r="r" b="b"/>
            <a:pathLst>
              <a:path w="945240" h="512673">
                <a:moveTo>
                  <a:pt x="64084" y="0"/>
                </a:moveTo>
                <a:lnTo>
                  <a:pt x="881156" y="0"/>
                </a:lnTo>
                <a:cubicBezTo>
                  <a:pt x="916549" y="0"/>
                  <a:pt x="945240" y="28691"/>
                  <a:pt x="945240" y="64084"/>
                </a:cubicBezTo>
                <a:lnTo>
                  <a:pt x="945240" y="448589"/>
                </a:lnTo>
                <a:cubicBezTo>
                  <a:pt x="945240" y="483981"/>
                  <a:pt x="916549" y="512673"/>
                  <a:pt x="881156" y="512673"/>
                </a:cubicBezTo>
                <a:lnTo>
                  <a:pt x="64084" y="512673"/>
                </a:lnTo>
                <a:cubicBezTo>
                  <a:pt x="28691" y="512673"/>
                  <a:pt x="0" y="483981"/>
                  <a:pt x="0" y="448589"/>
                </a:cubicBezTo>
                <a:lnTo>
                  <a:pt x="0" y="64084"/>
                </a:lnTo>
                <a:cubicBezTo>
                  <a:pt x="0" y="28715"/>
                  <a:pt x="28715" y="0"/>
                  <a:pt x="64084" y="0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1" name="Text 49"/>
          <p:cNvSpPr/>
          <p:nvPr/>
        </p:nvSpPr>
        <p:spPr>
          <a:xfrm>
            <a:off x="8484384" y="4525940"/>
            <a:ext cx="1009325" cy="512673"/>
          </a:xfrm>
          <a:prstGeom prst="rect">
            <a:avLst/>
          </a:prstGeom>
          <a:noFill/>
          <a:ln/>
        </p:spPr>
        <p:txBody>
          <a:bodyPr wrap="square" lIns="192252" tIns="64084" rIns="192252" bIns="64084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Kiểm tra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điều kiện?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685398" y="5102696"/>
            <a:ext cx="248326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b="1" dirty="0">
                <a:solidFill>
                  <a:srgbClr val="9ECE6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true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730332" y="5262907"/>
            <a:ext cx="108142" cy="144189"/>
          </a:xfrm>
          <a:custGeom>
            <a:avLst/>
            <a:gdLst/>
            <a:ahLst/>
            <a:cxnLst/>
            <a:rect l="l" t="t" r="r" b="b"/>
            <a:pathLst>
              <a:path w="108142" h="144189">
                <a:moveTo>
                  <a:pt x="60436" y="4900"/>
                </a:moveTo>
                <a:cubicBezTo>
                  <a:pt x="56915" y="1380"/>
                  <a:pt x="51198" y="1380"/>
                  <a:pt x="47678" y="4900"/>
                </a:cubicBezTo>
                <a:lnTo>
                  <a:pt x="2619" y="49959"/>
                </a:lnTo>
                <a:cubicBezTo>
                  <a:pt x="-901" y="53480"/>
                  <a:pt x="-901" y="59196"/>
                  <a:pt x="2619" y="62717"/>
                </a:cubicBezTo>
                <a:cubicBezTo>
                  <a:pt x="6139" y="66237"/>
                  <a:pt x="11856" y="66237"/>
                  <a:pt x="15376" y="62717"/>
                </a:cubicBezTo>
                <a:lnTo>
                  <a:pt x="45059" y="33034"/>
                </a:lnTo>
                <a:lnTo>
                  <a:pt x="45059" y="137430"/>
                </a:lnTo>
                <a:cubicBezTo>
                  <a:pt x="45059" y="142415"/>
                  <a:pt x="49086" y="146442"/>
                  <a:pt x="54071" y="146442"/>
                </a:cubicBezTo>
                <a:cubicBezTo>
                  <a:pt x="59056" y="146442"/>
                  <a:pt x="63083" y="142415"/>
                  <a:pt x="63083" y="137430"/>
                </a:cubicBezTo>
                <a:lnTo>
                  <a:pt x="63083" y="33034"/>
                </a:lnTo>
                <a:lnTo>
                  <a:pt x="92765" y="62717"/>
                </a:lnTo>
                <a:cubicBezTo>
                  <a:pt x="96286" y="66237"/>
                  <a:pt x="102003" y="66237"/>
                  <a:pt x="105523" y="62717"/>
                </a:cubicBezTo>
                <a:cubicBezTo>
                  <a:pt x="109043" y="59196"/>
                  <a:pt x="109043" y="53480"/>
                  <a:pt x="105523" y="49959"/>
                </a:cubicBezTo>
                <a:lnTo>
                  <a:pt x="60464" y="4900"/>
                </a:lnTo>
                <a:close/>
              </a:path>
            </a:pathLst>
          </a:custGeom>
          <a:solidFill>
            <a:srgbClr val="9ECE6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4" name="Text 52"/>
          <p:cNvSpPr/>
          <p:nvPr/>
        </p:nvSpPr>
        <p:spPr>
          <a:xfrm>
            <a:off x="9007696" y="5102696"/>
            <a:ext cx="280368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3" b="1" dirty="0">
                <a:solidFill>
                  <a:srgbClr val="F7768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false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049251" y="5262907"/>
            <a:ext cx="144189" cy="144189"/>
          </a:xfrm>
          <a:custGeom>
            <a:avLst/>
            <a:gdLst/>
            <a:ahLst/>
            <a:cxnLst/>
            <a:rect l="l" t="t" r="r" b="b"/>
            <a:pathLst>
              <a:path w="144189" h="144189">
                <a:moveTo>
                  <a:pt x="141542" y="78459"/>
                </a:moveTo>
                <a:cubicBezTo>
                  <a:pt x="145062" y="74939"/>
                  <a:pt x="145062" y="69222"/>
                  <a:pt x="141542" y="65702"/>
                </a:cubicBezTo>
                <a:lnTo>
                  <a:pt x="96483" y="20643"/>
                </a:lnTo>
                <a:cubicBezTo>
                  <a:pt x="92963" y="17122"/>
                  <a:pt x="87246" y="17122"/>
                  <a:pt x="83726" y="20643"/>
                </a:cubicBezTo>
                <a:cubicBezTo>
                  <a:pt x="80205" y="24163"/>
                  <a:pt x="80205" y="29880"/>
                  <a:pt x="83726" y="33400"/>
                </a:cubicBezTo>
                <a:lnTo>
                  <a:pt x="113408" y="63083"/>
                </a:lnTo>
                <a:lnTo>
                  <a:pt x="9012" y="63083"/>
                </a:lnTo>
                <a:cubicBezTo>
                  <a:pt x="4027" y="63083"/>
                  <a:pt x="0" y="67110"/>
                  <a:pt x="0" y="72095"/>
                </a:cubicBezTo>
                <a:cubicBezTo>
                  <a:pt x="0" y="77079"/>
                  <a:pt x="4027" y="81106"/>
                  <a:pt x="9012" y="81106"/>
                </a:cubicBezTo>
                <a:lnTo>
                  <a:pt x="113408" y="81106"/>
                </a:lnTo>
                <a:lnTo>
                  <a:pt x="83726" y="110789"/>
                </a:lnTo>
                <a:cubicBezTo>
                  <a:pt x="80205" y="114309"/>
                  <a:pt x="80205" y="120026"/>
                  <a:pt x="83726" y="123547"/>
                </a:cubicBezTo>
                <a:cubicBezTo>
                  <a:pt x="87246" y="127067"/>
                  <a:pt x="92963" y="127067"/>
                  <a:pt x="96483" y="123547"/>
                </a:cubicBezTo>
                <a:lnTo>
                  <a:pt x="141542" y="78487"/>
                </a:ln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6" name="Shape 54"/>
          <p:cNvSpPr/>
          <p:nvPr/>
        </p:nvSpPr>
        <p:spPr>
          <a:xfrm>
            <a:off x="8470616" y="5471180"/>
            <a:ext cx="977283" cy="320420"/>
          </a:xfrm>
          <a:custGeom>
            <a:avLst/>
            <a:gdLst/>
            <a:ahLst/>
            <a:cxnLst/>
            <a:rect l="l" t="t" r="r" b="b"/>
            <a:pathLst>
              <a:path w="977283" h="320420">
                <a:moveTo>
                  <a:pt x="64084" y="0"/>
                </a:moveTo>
                <a:lnTo>
                  <a:pt x="913198" y="0"/>
                </a:lnTo>
                <a:cubicBezTo>
                  <a:pt x="948591" y="0"/>
                  <a:pt x="977283" y="28691"/>
                  <a:pt x="977283" y="64084"/>
                </a:cubicBezTo>
                <a:lnTo>
                  <a:pt x="977283" y="256336"/>
                </a:lnTo>
                <a:cubicBezTo>
                  <a:pt x="977283" y="291729"/>
                  <a:pt x="948591" y="320421"/>
                  <a:pt x="913198" y="320420"/>
                </a:cubicBezTo>
                <a:lnTo>
                  <a:pt x="64084" y="320420"/>
                </a:lnTo>
                <a:cubicBezTo>
                  <a:pt x="28691" y="320420"/>
                  <a:pt x="0" y="291729"/>
                  <a:pt x="0" y="256336"/>
                </a:cubicBezTo>
                <a:lnTo>
                  <a:pt x="0" y="64084"/>
                </a:lnTo>
                <a:cubicBezTo>
                  <a:pt x="0" y="28715"/>
                  <a:pt x="28715" y="0"/>
                  <a:pt x="64084" y="0"/>
                </a:cubicBezTo>
                <a:close/>
              </a:path>
            </a:pathLst>
          </a:custGeom>
          <a:solidFill>
            <a:srgbClr val="F7768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7" name="Text 55"/>
          <p:cNvSpPr/>
          <p:nvPr/>
        </p:nvSpPr>
        <p:spPr>
          <a:xfrm>
            <a:off x="8470616" y="5471180"/>
            <a:ext cx="1041367" cy="320420"/>
          </a:xfrm>
          <a:prstGeom prst="rect">
            <a:avLst/>
          </a:prstGeom>
          <a:noFill/>
          <a:ln/>
        </p:spPr>
        <p:txBody>
          <a:bodyPr wrap="square" lIns="192252" tIns="64084" rIns="192252" bIns="64084" rtlCol="0" anchor="ctr"/>
          <a:lstStyle/>
          <a:p>
            <a:pPr>
              <a:lnSpc>
                <a:spcPct val="130000"/>
              </a:lnSpc>
            </a:pPr>
            <a:r>
              <a:rPr lang="en-US" sz="1009" b="1" dirty="0">
                <a:solidFill>
                  <a:srgbClr val="1E1E2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KẾT THÚC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211151" y="5995869"/>
            <a:ext cx="5495212" cy="296389"/>
          </a:xfrm>
          <a:custGeom>
            <a:avLst/>
            <a:gdLst/>
            <a:ahLst/>
            <a:cxnLst/>
            <a:rect l="l" t="t" r="r" b="b"/>
            <a:pathLst>
              <a:path w="5495212" h="296389">
                <a:moveTo>
                  <a:pt x="64085" y="0"/>
                </a:moveTo>
                <a:lnTo>
                  <a:pt x="5431126" y="0"/>
                </a:lnTo>
                <a:cubicBezTo>
                  <a:pt x="5466520" y="0"/>
                  <a:pt x="5495212" y="28692"/>
                  <a:pt x="5495212" y="64085"/>
                </a:cubicBezTo>
                <a:lnTo>
                  <a:pt x="5495212" y="232304"/>
                </a:lnTo>
                <a:cubicBezTo>
                  <a:pt x="5495212" y="267697"/>
                  <a:pt x="5466520" y="296389"/>
                  <a:pt x="5431126" y="296389"/>
                </a:cubicBezTo>
                <a:lnTo>
                  <a:pt x="64085" y="296389"/>
                </a:lnTo>
                <a:cubicBezTo>
                  <a:pt x="28692" y="296389"/>
                  <a:pt x="0" y="267697"/>
                  <a:pt x="0" y="232304"/>
                </a:cubicBezTo>
                <a:lnTo>
                  <a:pt x="0" y="64085"/>
                </a:lnTo>
                <a:cubicBezTo>
                  <a:pt x="0" y="28716"/>
                  <a:pt x="28716" y="0"/>
                  <a:pt x="64085" y="0"/>
                </a:cubicBezTo>
                <a:close/>
              </a:path>
            </a:pathLst>
          </a:custGeom>
          <a:solidFill>
            <a:srgbClr val="FF9E64">
              <a:alpha val="10196"/>
            </a:srgbClr>
          </a:solidFill>
          <a:ln w="12700">
            <a:solidFill>
              <a:srgbClr val="FF9E64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9" name="Shape 57"/>
          <p:cNvSpPr/>
          <p:nvPr/>
        </p:nvSpPr>
        <p:spPr>
          <a:xfrm>
            <a:off x="7906376" y="6087989"/>
            <a:ext cx="112147" cy="112147"/>
          </a:xfrm>
          <a:custGeom>
            <a:avLst/>
            <a:gdLst/>
            <a:ahLst/>
            <a:cxnLst/>
            <a:rect l="l" t="t" r="r" b="b"/>
            <a:pathLst>
              <a:path w="112147" h="112147">
                <a:moveTo>
                  <a:pt x="56074" y="112147"/>
                </a:moveTo>
                <a:cubicBezTo>
                  <a:pt x="87021" y="112147"/>
                  <a:pt x="112147" y="87021"/>
                  <a:pt x="112147" y="56074"/>
                </a:cubicBezTo>
                <a:cubicBezTo>
                  <a:pt x="112147" y="25126"/>
                  <a:pt x="87021" y="0"/>
                  <a:pt x="56074" y="0"/>
                </a:cubicBezTo>
                <a:cubicBezTo>
                  <a:pt x="25126" y="0"/>
                  <a:pt x="0" y="25126"/>
                  <a:pt x="0" y="56074"/>
                </a:cubicBezTo>
                <a:cubicBezTo>
                  <a:pt x="0" y="87021"/>
                  <a:pt x="25126" y="112147"/>
                  <a:pt x="56074" y="112147"/>
                </a:cubicBezTo>
                <a:close/>
                <a:moveTo>
                  <a:pt x="49064" y="35046"/>
                </a:moveTo>
                <a:cubicBezTo>
                  <a:pt x="49064" y="31178"/>
                  <a:pt x="52205" y="28037"/>
                  <a:pt x="56074" y="28037"/>
                </a:cubicBezTo>
                <a:cubicBezTo>
                  <a:pt x="59942" y="28037"/>
                  <a:pt x="63083" y="31178"/>
                  <a:pt x="63083" y="35046"/>
                </a:cubicBezTo>
                <a:cubicBezTo>
                  <a:pt x="63083" y="38914"/>
                  <a:pt x="59942" y="42055"/>
                  <a:pt x="56074" y="42055"/>
                </a:cubicBezTo>
                <a:cubicBezTo>
                  <a:pt x="52205" y="42055"/>
                  <a:pt x="49064" y="38914"/>
                  <a:pt x="49064" y="35046"/>
                </a:cubicBezTo>
                <a:close/>
                <a:moveTo>
                  <a:pt x="47312" y="49064"/>
                </a:moveTo>
                <a:lnTo>
                  <a:pt x="57826" y="49064"/>
                </a:lnTo>
                <a:cubicBezTo>
                  <a:pt x="60739" y="49064"/>
                  <a:pt x="63083" y="51408"/>
                  <a:pt x="63083" y="54321"/>
                </a:cubicBezTo>
                <a:lnTo>
                  <a:pt x="63083" y="73597"/>
                </a:lnTo>
                <a:lnTo>
                  <a:pt x="64835" y="73597"/>
                </a:lnTo>
                <a:cubicBezTo>
                  <a:pt x="67748" y="73597"/>
                  <a:pt x="70092" y="75940"/>
                  <a:pt x="70092" y="78853"/>
                </a:cubicBezTo>
                <a:cubicBezTo>
                  <a:pt x="70092" y="81767"/>
                  <a:pt x="67748" y="84110"/>
                  <a:pt x="64835" y="84110"/>
                </a:cubicBezTo>
                <a:lnTo>
                  <a:pt x="47312" y="84110"/>
                </a:lnTo>
                <a:cubicBezTo>
                  <a:pt x="44399" y="84110"/>
                  <a:pt x="42055" y="81767"/>
                  <a:pt x="42055" y="78853"/>
                </a:cubicBezTo>
                <a:cubicBezTo>
                  <a:pt x="42055" y="75940"/>
                  <a:pt x="44399" y="73597"/>
                  <a:pt x="47312" y="73597"/>
                </a:cubicBezTo>
                <a:lnTo>
                  <a:pt x="52569" y="73597"/>
                </a:lnTo>
                <a:lnTo>
                  <a:pt x="52569" y="59578"/>
                </a:lnTo>
                <a:lnTo>
                  <a:pt x="47312" y="59578"/>
                </a:lnTo>
                <a:cubicBezTo>
                  <a:pt x="44399" y="59578"/>
                  <a:pt x="42055" y="57234"/>
                  <a:pt x="42055" y="54321"/>
                </a:cubicBezTo>
                <a:cubicBezTo>
                  <a:pt x="42055" y="51408"/>
                  <a:pt x="44399" y="49064"/>
                  <a:pt x="47312" y="49064"/>
                </a:cubicBezTo>
                <a:close/>
              </a:path>
            </a:pathLst>
          </a:custGeom>
          <a:solidFill>
            <a:srgbClr val="FF9E6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0" name="Text 58"/>
          <p:cNvSpPr/>
          <p:nvPr/>
        </p:nvSpPr>
        <p:spPr>
          <a:xfrm>
            <a:off x="6435814" y="6063958"/>
            <a:ext cx="5230496" cy="1602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3" dirty="0">
                <a:solidFill>
                  <a:srgbClr val="C0CAF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Thân vòng lặp chạy trước, kiểm tra sau!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3330</Words>
  <Application>Microsoft Office PowerPoint</Application>
  <PresentationFormat>Widescreen</PresentationFormat>
  <Paragraphs>539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微软雅黑</vt:lpstr>
      <vt:lpstr>Quattrocento Sans</vt:lpstr>
      <vt:lpstr>MiSans</vt:lpstr>
      <vt:lpstr>Arial</vt:lpstr>
      <vt:lpstr>Liter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Vòng lặp trong C</dc:title>
  <dc:subject>Vòng lặp trong C</dc:subject>
  <dc:creator>Kimi</dc:creator>
  <cp:lastModifiedBy>Mai Nguyễn Vũ Ngọc</cp:lastModifiedBy>
  <cp:revision>2</cp:revision>
  <dcterms:created xsi:type="dcterms:W3CDTF">2026-01-31T15:20:43Z</dcterms:created>
  <dcterms:modified xsi:type="dcterms:W3CDTF">2026-01-31T15:33:31Z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{"Label":"Vòng lặp trong C","ContentProducer":"001191110108MACG2KBH8F10000","ProduceID":"19c1493c-6ba2-8746-8000-0000871072ee","ReservedCode1":"","ContentPropagator":"001191110108MACG2KBH8F20000","PropagateID":"19c1493c-6ba2-8746-8000-0000871072ee","ReservedCode2":""}</vt:lpwstr>
  </property>
</Properties>
</file>